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9"/>
  </p:notesMasterIdLst>
  <p:sldIdLst>
    <p:sldId id="350" r:id="rId5"/>
    <p:sldId id="466" r:id="rId6"/>
    <p:sldId id="467" r:id="rId7"/>
    <p:sldId id="425" r:id="rId8"/>
    <p:sldId id="427" r:id="rId9"/>
    <p:sldId id="461" r:id="rId10"/>
    <p:sldId id="430" r:id="rId11"/>
    <p:sldId id="460" r:id="rId12"/>
    <p:sldId id="462" r:id="rId13"/>
    <p:sldId id="465" r:id="rId14"/>
    <p:sldId id="469" r:id="rId15"/>
    <p:sldId id="464" r:id="rId16"/>
    <p:sldId id="468" r:id="rId17"/>
    <p:sldId id="45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Equip" panose="02000503030000020004" pitchFamily="2" charset="0"/>
      <p:regular r:id="rId24"/>
      <p:bold r:id="rId25"/>
      <p:italic r:id="rId26"/>
      <p:boldItalic r:id="rId27"/>
    </p:embeddedFont>
    <p:embeddedFont>
      <p:font typeface="Equip Extended" panose="02000503030000020004" pitchFamily="2" charset="0"/>
      <p:regular r:id="rId28"/>
      <p:bold r:id="rId29"/>
      <p:italic r:id="rId30"/>
      <p:boldItalic r:id="rId31"/>
    </p:embeddedFont>
    <p:embeddedFont>
      <p:font typeface="Equip Extended Light" panose="02000503000000020004" pitchFamily="2" charset="0"/>
      <p:regular r:id="rId32"/>
      <p:italic r:id="rId33"/>
    </p:embeddedFont>
    <p:embeddedFont>
      <p:font typeface="Equip Extended Medium" panose="02000603000000020004" pitchFamily="2" charset="0"/>
      <p:regular r:id="rId34"/>
      <p:italic r:id="rId35"/>
    </p:embeddedFont>
    <p:embeddedFont>
      <p:font typeface="Equip Extended Thin" panose="02000503030000020004" pitchFamily="2" charset="0"/>
      <p:regular r:id="rId36"/>
      <p:italic r:id="rId37"/>
    </p:embeddedFont>
    <p:embeddedFont>
      <p:font typeface="Equip Light" panose="02000503000000020004" pitchFamily="2" charset="0"/>
      <p:regular r:id="rId38"/>
      <p:italic r:id="rId39"/>
    </p:embeddedFont>
    <p:embeddedFont>
      <p:font typeface="Equip Medium" panose="02000603000000020004" pitchFamily="2" charset="0"/>
      <p:regular r:id="rId40"/>
      <p:italic r:id="rId41"/>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223A4-E42D-453F-A584-D972D55D35EF}" v="36" dt="2023-10-23T15:16:29.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tam" userId="7ea04659-73e4-483e-9be3-254dfc97d5ce" providerId="ADAL" clId="{5C9223A4-E42D-453F-A584-D972D55D35EF}"/>
    <pc:docChg chg="undo custSel delSld modSld">
      <pc:chgData name="Gautam" userId="7ea04659-73e4-483e-9be3-254dfc97d5ce" providerId="ADAL" clId="{5C9223A4-E42D-453F-A584-D972D55D35EF}" dt="2023-10-23T15:18:41.583" v="69" actId="1076"/>
      <pc:docMkLst>
        <pc:docMk/>
      </pc:docMkLst>
      <pc:sldChg chg="del">
        <pc:chgData name="Gautam" userId="7ea04659-73e4-483e-9be3-254dfc97d5ce" providerId="ADAL" clId="{5C9223A4-E42D-453F-A584-D972D55D35EF}" dt="2023-10-23T15:17:58.234" v="52" actId="2696"/>
        <pc:sldMkLst>
          <pc:docMk/>
          <pc:sldMk cId="729867457" sldId="439"/>
        </pc:sldMkLst>
      </pc:sldChg>
      <pc:sldChg chg="del">
        <pc:chgData name="Gautam" userId="7ea04659-73e4-483e-9be3-254dfc97d5ce" providerId="ADAL" clId="{5C9223A4-E42D-453F-A584-D972D55D35EF}" dt="2023-10-23T15:18:03.466" v="53" actId="2696"/>
        <pc:sldMkLst>
          <pc:docMk/>
          <pc:sldMk cId="1729376403" sldId="441"/>
        </pc:sldMkLst>
      </pc:sldChg>
      <pc:sldChg chg="del">
        <pc:chgData name="Gautam" userId="7ea04659-73e4-483e-9be3-254dfc97d5ce" providerId="ADAL" clId="{5C9223A4-E42D-453F-A584-D972D55D35EF}" dt="2023-10-23T15:18:07.961" v="54" actId="2696"/>
        <pc:sldMkLst>
          <pc:docMk/>
          <pc:sldMk cId="1841191683" sldId="451"/>
        </pc:sldMkLst>
      </pc:sldChg>
      <pc:sldChg chg="del">
        <pc:chgData name="Gautam" userId="7ea04659-73e4-483e-9be3-254dfc97d5ce" providerId="ADAL" clId="{5C9223A4-E42D-453F-A584-D972D55D35EF}" dt="2023-10-23T15:18:14.089" v="55" actId="2696"/>
        <pc:sldMkLst>
          <pc:docMk/>
          <pc:sldMk cId="1474830910" sldId="456"/>
        </pc:sldMkLst>
      </pc:sldChg>
      <pc:sldChg chg="modSp mod">
        <pc:chgData name="Gautam" userId="7ea04659-73e4-483e-9be3-254dfc97d5ce" providerId="ADAL" clId="{5C9223A4-E42D-453F-A584-D972D55D35EF}" dt="2023-10-23T15:18:41.583" v="69" actId="1076"/>
        <pc:sldMkLst>
          <pc:docMk/>
          <pc:sldMk cId="5425480" sldId="459"/>
        </pc:sldMkLst>
        <pc:spChg chg="mod">
          <ac:chgData name="Gautam" userId="7ea04659-73e4-483e-9be3-254dfc97d5ce" providerId="ADAL" clId="{5C9223A4-E42D-453F-A584-D972D55D35EF}" dt="2023-10-23T15:18:41.583" v="69" actId="1076"/>
          <ac:spMkLst>
            <pc:docMk/>
            <pc:sldMk cId="5425480" sldId="459"/>
            <ac:spMk id="2" creationId="{A682A2F8-AD84-4BF5-9C8B-BD7789A75F9A}"/>
          </ac:spMkLst>
        </pc:spChg>
      </pc:sldChg>
      <pc:sldChg chg="modSp">
        <pc:chgData name="Gautam" userId="7ea04659-73e4-483e-9be3-254dfc97d5ce" providerId="ADAL" clId="{5C9223A4-E42D-453F-A584-D972D55D35EF}" dt="2023-10-23T15:16:29.739" v="51" actId="255"/>
        <pc:sldMkLst>
          <pc:docMk/>
          <pc:sldMk cId="2051411964" sldId="467"/>
        </pc:sldMkLst>
        <pc:graphicFrameChg chg="mod">
          <ac:chgData name="Gautam" userId="7ea04659-73e4-483e-9be3-254dfc97d5ce" providerId="ADAL" clId="{5C9223A4-E42D-453F-A584-D972D55D35EF}" dt="2023-10-23T15:16:29.739" v="51" actId="255"/>
          <ac:graphicFrameMkLst>
            <pc:docMk/>
            <pc:sldMk cId="2051411964" sldId="467"/>
            <ac:graphicFrameMk id="7" creationId="{3F1D4B37-E713-86AF-82A8-BA184C67380A}"/>
          </ac:graphicFrameMkLst>
        </pc:graphicFrameChg>
      </pc:sldChg>
      <pc:sldChg chg="addSp delSp modSp mod">
        <pc:chgData name="Gautam" userId="7ea04659-73e4-483e-9be3-254dfc97d5ce" providerId="ADAL" clId="{5C9223A4-E42D-453F-A584-D972D55D35EF}" dt="2023-10-23T15:13:46.172" v="18" actId="1076"/>
        <pc:sldMkLst>
          <pc:docMk/>
          <pc:sldMk cId="3893129459" sldId="468"/>
        </pc:sldMkLst>
        <pc:spChg chg="add del">
          <ac:chgData name="Gautam" userId="7ea04659-73e4-483e-9be3-254dfc97d5ce" providerId="ADAL" clId="{5C9223A4-E42D-453F-A584-D972D55D35EF}" dt="2023-10-23T15:12:48.665" v="1" actId="22"/>
          <ac:spMkLst>
            <pc:docMk/>
            <pc:sldMk cId="3893129459" sldId="468"/>
            <ac:spMk id="3" creationId="{6664272F-A248-4A69-A257-553295746A36}"/>
          </ac:spMkLst>
        </pc:spChg>
        <pc:spChg chg="add mod">
          <ac:chgData name="Gautam" userId="7ea04659-73e4-483e-9be3-254dfc97d5ce" providerId="ADAL" clId="{5C9223A4-E42D-453F-A584-D972D55D35EF}" dt="2023-10-23T15:13:15.620" v="10" actId="1076"/>
          <ac:spMkLst>
            <pc:docMk/>
            <pc:sldMk cId="3893129459" sldId="468"/>
            <ac:spMk id="5" creationId="{73A99702-4A4F-1650-48A0-F67DB877DB04}"/>
          </ac:spMkLst>
        </pc:spChg>
        <pc:spChg chg="add del">
          <ac:chgData name="Gautam" userId="7ea04659-73e4-483e-9be3-254dfc97d5ce" providerId="ADAL" clId="{5C9223A4-E42D-453F-A584-D972D55D35EF}" dt="2023-10-23T15:13:26.358" v="12" actId="22"/>
          <ac:spMkLst>
            <pc:docMk/>
            <pc:sldMk cId="3893129459" sldId="468"/>
            <ac:spMk id="7" creationId="{E37BDB4C-B9D3-A0DB-3929-1831CD340A5E}"/>
          </ac:spMkLst>
        </pc:spChg>
        <pc:spChg chg="add mod">
          <ac:chgData name="Gautam" userId="7ea04659-73e4-483e-9be3-254dfc97d5ce" providerId="ADAL" clId="{5C9223A4-E42D-453F-A584-D972D55D35EF}" dt="2023-10-23T15:13:46.172" v="18" actId="1076"/>
          <ac:spMkLst>
            <pc:docMk/>
            <pc:sldMk cId="3893129459" sldId="468"/>
            <ac:spMk id="9" creationId="{AD27D405-0C05-83D0-3292-71C2EAB6BC8A}"/>
          </ac:spMkLst>
        </pc:sp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F1FEE-1EF8-45E5-BCA5-FDD87DDFF7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1465A-4A33-412F-A8B4-6D33825C6E75}">
      <dgm:prSet custT="1"/>
      <dgm:spPr/>
      <dgm:t>
        <a:bodyPr/>
        <a:lstStyle/>
        <a:p>
          <a:pPr>
            <a:lnSpc>
              <a:spcPct val="200000"/>
            </a:lnSpc>
          </a:pPr>
          <a:r>
            <a:rPr lang="en-IN" sz="1600" b="1"/>
            <a:t>Introduction</a:t>
          </a:r>
          <a:endParaRPr lang="en-US" sz="1600"/>
        </a:p>
      </dgm:t>
    </dgm:pt>
    <dgm:pt modelId="{77DA5C27-0007-433D-8062-20C9E8758BA3}" type="parTrans" cxnId="{AEF8FBF6-279F-4C4A-AE4D-3AFBD6FDE166}">
      <dgm:prSet/>
      <dgm:spPr/>
      <dgm:t>
        <a:bodyPr/>
        <a:lstStyle/>
        <a:p>
          <a:endParaRPr lang="en-US"/>
        </a:p>
      </dgm:t>
    </dgm:pt>
    <dgm:pt modelId="{325BE898-EA75-4EB3-887D-79E93EC5F002}" type="sibTrans" cxnId="{AEF8FBF6-279F-4C4A-AE4D-3AFBD6FDE166}">
      <dgm:prSet/>
      <dgm:spPr/>
      <dgm:t>
        <a:bodyPr/>
        <a:lstStyle/>
        <a:p>
          <a:endParaRPr lang="en-US"/>
        </a:p>
      </dgm:t>
    </dgm:pt>
    <dgm:pt modelId="{A97DC46B-9032-4655-86BB-89A16EC8F94E}">
      <dgm:prSet custT="1"/>
      <dgm:spPr/>
      <dgm:t>
        <a:bodyPr/>
        <a:lstStyle/>
        <a:p>
          <a:pPr>
            <a:lnSpc>
              <a:spcPct val="200000"/>
            </a:lnSpc>
          </a:pPr>
          <a:r>
            <a:rPr lang="en-IN" sz="1600" b="1" i="0" dirty="0"/>
            <a:t>Prototype Overview</a:t>
          </a:r>
          <a:endParaRPr lang="en-US" sz="1600" dirty="0"/>
        </a:p>
      </dgm:t>
    </dgm:pt>
    <dgm:pt modelId="{B1F753A3-AED4-439F-9C63-DA46043644F0}" type="parTrans" cxnId="{5BAC546C-7826-49E2-AE72-462A57B6F08C}">
      <dgm:prSet/>
      <dgm:spPr/>
      <dgm:t>
        <a:bodyPr/>
        <a:lstStyle/>
        <a:p>
          <a:endParaRPr lang="en-US"/>
        </a:p>
      </dgm:t>
    </dgm:pt>
    <dgm:pt modelId="{BE1BD5E4-647C-40C7-8679-2C0D98957521}" type="sibTrans" cxnId="{5BAC546C-7826-49E2-AE72-462A57B6F08C}">
      <dgm:prSet/>
      <dgm:spPr/>
      <dgm:t>
        <a:bodyPr/>
        <a:lstStyle/>
        <a:p>
          <a:endParaRPr lang="en-US"/>
        </a:p>
      </dgm:t>
    </dgm:pt>
    <dgm:pt modelId="{4C22690D-323C-44E2-B0E8-F80AE38DF24C}">
      <dgm:prSet custT="1"/>
      <dgm:spPr/>
      <dgm:t>
        <a:bodyPr/>
        <a:lstStyle/>
        <a:p>
          <a:pPr>
            <a:lnSpc>
              <a:spcPct val="200000"/>
            </a:lnSpc>
          </a:pPr>
          <a:r>
            <a:rPr lang="en-IN" sz="1600" b="1"/>
            <a:t>Our Services</a:t>
          </a:r>
          <a:endParaRPr lang="en-US" sz="1600"/>
        </a:p>
      </dgm:t>
    </dgm:pt>
    <dgm:pt modelId="{D86E8380-3733-4CA6-9D0F-C293BBCFE7A0}" type="parTrans" cxnId="{F00A13E2-DC6E-4B83-A990-4DB942FD0498}">
      <dgm:prSet/>
      <dgm:spPr/>
      <dgm:t>
        <a:bodyPr/>
        <a:lstStyle/>
        <a:p>
          <a:endParaRPr lang="en-US"/>
        </a:p>
      </dgm:t>
    </dgm:pt>
    <dgm:pt modelId="{85F94C05-9253-4DF7-8AAA-10074589DED7}" type="sibTrans" cxnId="{F00A13E2-DC6E-4B83-A990-4DB942FD0498}">
      <dgm:prSet/>
      <dgm:spPr/>
      <dgm:t>
        <a:bodyPr/>
        <a:lstStyle/>
        <a:p>
          <a:endParaRPr lang="en-US"/>
        </a:p>
      </dgm:t>
    </dgm:pt>
    <dgm:pt modelId="{3EB09BF0-6EFD-426B-ABA1-E0C3F6BBC6E3}">
      <dgm:prSet custT="1"/>
      <dgm:spPr/>
      <dgm:t>
        <a:bodyPr/>
        <a:lstStyle/>
        <a:p>
          <a:pPr>
            <a:lnSpc>
              <a:spcPct val="200000"/>
            </a:lnSpc>
          </a:pPr>
          <a:r>
            <a:rPr lang="en-IN" sz="1600" b="1"/>
            <a:t>Video Stream Parsing</a:t>
          </a:r>
          <a:endParaRPr lang="en-US" sz="1600"/>
        </a:p>
      </dgm:t>
    </dgm:pt>
    <dgm:pt modelId="{F5C5C1A8-EEF1-41A0-AA1F-A76437691F98}" type="parTrans" cxnId="{E9D26B49-A56A-47A5-A94A-8AF286F836B3}">
      <dgm:prSet/>
      <dgm:spPr/>
      <dgm:t>
        <a:bodyPr/>
        <a:lstStyle/>
        <a:p>
          <a:endParaRPr lang="en-US"/>
        </a:p>
      </dgm:t>
    </dgm:pt>
    <dgm:pt modelId="{33B6F900-0311-45B0-B1DB-A0C49CCD6B70}" type="sibTrans" cxnId="{E9D26B49-A56A-47A5-A94A-8AF286F836B3}">
      <dgm:prSet/>
      <dgm:spPr/>
      <dgm:t>
        <a:bodyPr/>
        <a:lstStyle/>
        <a:p>
          <a:endParaRPr lang="en-US"/>
        </a:p>
      </dgm:t>
    </dgm:pt>
    <dgm:pt modelId="{9E90BA2A-8E9D-43A6-833E-1F1A7243C02E}">
      <dgm:prSet custT="1"/>
      <dgm:spPr/>
      <dgm:t>
        <a:bodyPr/>
        <a:lstStyle/>
        <a:p>
          <a:pPr>
            <a:lnSpc>
              <a:spcPct val="200000"/>
            </a:lnSpc>
          </a:pPr>
          <a:r>
            <a:rPr lang="en-IN" sz="1600" b="1"/>
            <a:t>Technology Stack</a:t>
          </a:r>
          <a:endParaRPr lang="en-US" sz="1600"/>
        </a:p>
      </dgm:t>
    </dgm:pt>
    <dgm:pt modelId="{87179183-5CE8-44B4-A08E-F54DA9A4236C}" type="parTrans" cxnId="{E8457E4B-C4EA-4F07-AE47-E75AF29BCF47}">
      <dgm:prSet/>
      <dgm:spPr/>
      <dgm:t>
        <a:bodyPr/>
        <a:lstStyle/>
        <a:p>
          <a:endParaRPr lang="en-US"/>
        </a:p>
      </dgm:t>
    </dgm:pt>
    <dgm:pt modelId="{24EDB627-4FCF-4115-A4D8-1BE1C746841B}" type="sibTrans" cxnId="{E8457E4B-C4EA-4F07-AE47-E75AF29BCF47}">
      <dgm:prSet/>
      <dgm:spPr/>
      <dgm:t>
        <a:bodyPr/>
        <a:lstStyle/>
        <a:p>
          <a:endParaRPr lang="en-US"/>
        </a:p>
      </dgm:t>
    </dgm:pt>
    <dgm:pt modelId="{2BA3D98F-D094-4230-AC21-8EB6F15CFD28}">
      <dgm:prSet custT="1"/>
      <dgm:spPr/>
      <dgm:t>
        <a:bodyPr/>
        <a:lstStyle/>
        <a:p>
          <a:pPr>
            <a:lnSpc>
              <a:spcPct val="200000"/>
            </a:lnSpc>
          </a:pPr>
          <a:r>
            <a:rPr lang="en-US" sz="1600" b="1"/>
            <a:t>Architecture</a:t>
          </a:r>
          <a:endParaRPr lang="en-US" sz="1600"/>
        </a:p>
      </dgm:t>
    </dgm:pt>
    <dgm:pt modelId="{C6EED72A-08E1-4409-86D4-B0B4905DA180}" type="parTrans" cxnId="{64206B66-824F-4E76-AACD-CD89F88119A7}">
      <dgm:prSet/>
      <dgm:spPr/>
      <dgm:t>
        <a:bodyPr/>
        <a:lstStyle/>
        <a:p>
          <a:endParaRPr lang="en-US"/>
        </a:p>
      </dgm:t>
    </dgm:pt>
    <dgm:pt modelId="{B27324B5-4861-44E4-A600-56DAC78AE3D2}" type="sibTrans" cxnId="{64206B66-824F-4E76-AACD-CD89F88119A7}">
      <dgm:prSet/>
      <dgm:spPr/>
      <dgm:t>
        <a:bodyPr/>
        <a:lstStyle/>
        <a:p>
          <a:endParaRPr lang="en-US"/>
        </a:p>
      </dgm:t>
    </dgm:pt>
    <dgm:pt modelId="{578EA53F-2AEA-42E7-AC2A-12066E8BDF5E}">
      <dgm:prSet custT="1"/>
      <dgm:spPr/>
      <dgm:t>
        <a:bodyPr/>
        <a:lstStyle/>
        <a:p>
          <a:pPr>
            <a:lnSpc>
              <a:spcPct val="200000"/>
            </a:lnSpc>
          </a:pPr>
          <a:r>
            <a:rPr lang="en-US" sz="1600" b="1" i="0"/>
            <a:t>Results</a:t>
          </a:r>
          <a:endParaRPr lang="en-US" sz="1600"/>
        </a:p>
      </dgm:t>
    </dgm:pt>
    <dgm:pt modelId="{1AE88912-AA9E-4C36-B5AC-B2B2F3037FC6}" type="parTrans" cxnId="{75B27F56-27DD-4FAC-8091-594CA3559138}">
      <dgm:prSet/>
      <dgm:spPr/>
      <dgm:t>
        <a:bodyPr/>
        <a:lstStyle/>
        <a:p>
          <a:endParaRPr lang="en-US"/>
        </a:p>
      </dgm:t>
    </dgm:pt>
    <dgm:pt modelId="{C7BBB1E6-C578-4396-80F6-7165808D9742}" type="sibTrans" cxnId="{75B27F56-27DD-4FAC-8091-594CA3559138}">
      <dgm:prSet/>
      <dgm:spPr/>
      <dgm:t>
        <a:bodyPr/>
        <a:lstStyle/>
        <a:p>
          <a:endParaRPr lang="en-US"/>
        </a:p>
      </dgm:t>
    </dgm:pt>
    <dgm:pt modelId="{5E626F9E-444A-4AAA-BE38-2CDC319EA569}">
      <dgm:prSet custT="1"/>
      <dgm:spPr/>
      <dgm:t>
        <a:bodyPr/>
        <a:lstStyle/>
        <a:p>
          <a:pPr>
            <a:lnSpc>
              <a:spcPct val="200000"/>
            </a:lnSpc>
          </a:pPr>
          <a:r>
            <a:rPr lang="en-US" sz="1600" b="1" i="0"/>
            <a:t>Estimated Cost for Full Implementation</a:t>
          </a:r>
          <a:endParaRPr lang="en-US" sz="1600"/>
        </a:p>
      </dgm:t>
    </dgm:pt>
    <dgm:pt modelId="{13D34BCB-7B86-41AD-852D-2FF95B4A38CE}" type="parTrans" cxnId="{44BCFCBA-7B2C-4C4F-B295-FE23E79F113F}">
      <dgm:prSet/>
      <dgm:spPr/>
      <dgm:t>
        <a:bodyPr/>
        <a:lstStyle/>
        <a:p>
          <a:endParaRPr lang="en-US"/>
        </a:p>
      </dgm:t>
    </dgm:pt>
    <dgm:pt modelId="{074FD8D8-8FCB-4A01-88D2-66176DE28A66}" type="sibTrans" cxnId="{44BCFCBA-7B2C-4C4F-B295-FE23E79F113F}">
      <dgm:prSet/>
      <dgm:spPr/>
      <dgm:t>
        <a:bodyPr/>
        <a:lstStyle/>
        <a:p>
          <a:endParaRPr lang="en-US"/>
        </a:p>
      </dgm:t>
    </dgm:pt>
    <dgm:pt modelId="{B19E144C-39ED-43CC-8FF3-BC53E3634951}">
      <dgm:prSet custT="1"/>
      <dgm:spPr/>
      <dgm:t>
        <a:bodyPr/>
        <a:lstStyle/>
        <a:p>
          <a:pPr>
            <a:lnSpc>
              <a:spcPct val="200000"/>
            </a:lnSpc>
          </a:pPr>
          <a:r>
            <a:rPr lang="en-IN" sz="1600" b="1" dirty="0"/>
            <a:t>To enhance your prototype into a full-blown application</a:t>
          </a:r>
          <a:endParaRPr lang="en-US" sz="1600" dirty="0"/>
        </a:p>
      </dgm:t>
    </dgm:pt>
    <dgm:pt modelId="{EA5234AB-B56C-4778-867A-16E23A1468B3}" type="parTrans" cxnId="{97154406-BD24-4F56-8823-D5D06AE76D1C}">
      <dgm:prSet/>
      <dgm:spPr/>
      <dgm:t>
        <a:bodyPr/>
        <a:lstStyle/>
        <a:p>
          <a:endParaRPr lang="en-US"/>
        </a:p>
      </dgm:t>
    </dgm:pt>
    <dgm:pt modelId="{CF2C27BB-6E70-4C27-8B6D-3C7E4DF1C982}" type="sibTrans" cxnId="{97154406-BD24-4F56-8823-D5D06AE76D1C}">
      <dgm:prSet/>
      <dgm:spPr/>
      <dgm:t>
        <a:bodyPr/>
        <a:lstStyle/>
        <a:p>
          <a:endParaRPr lang="en-US"/>
        </a:p>
      </dgm:t>
    </dgm:pt>
    <dgm:pt modelId="{B6B3C82C-FB29-4703-939B-CC15C62295E4}">
      <dgm:prSet custT="1"/>
      <dgm:spPr/>
      <dgm:t>
        <a:bodyPr/>
        <a:lstStyle/>
        <a:p>
          <a:pPr>
            <a:lnSpc>
              <a:spcPct val="200000"/>
            </a:lnSpc>
          </a:pPr>
          <a:r>
            <a:rPr lang="en-US" sz="1600" b="1" dirty="0"/>
            <a:t>Conclusion</a:t>
          </a:r>
        </a:p>
      </dgm:t>
    </dgm:pt>
    <dgm:pt modelId="{96814305-4875-4A86-AD11-E40DAB5F2D61}" type="parTrans" cxnId="{83581FEB-A7C2-42B0-9D21-A5843B79DAD3}">
      <dgm:prSet/>
      <dgm:spPr/>
      <dgm:t>
        <a:bodyPr/>
        <a:lstStyle/>
        <a:p>
          <a:endParaRPr lang="en-IN"/>
        </a:p>
      </dgm:t>
    </dgm:pt>
    <dgm:pt modelId="{7575E60C-6C64-42F4-AB4F-B8482A7CA77A}" type="sibTrans" cxnId="{83581FEB-A7C2-42B0-9D21-A5843B79DAD3}">
      <dgm:prSet/>
      <dgm:spPr/>
      <dgm:t>
        <a:bodyPr/>
        <a:lstStyle/>
        <a:p>
          <a:endParaRPr lang="en-IN"/>
        </a:p>
      </dgm:t>
    </dgm:pt>
    <dgm:pt modelId="{7BA47BF6-ECF6-4B93-9B0C-E0E44312DEF5}" type="pres">
      <dgm:prSet presAssocID="{3C3F1FEE-1EF8-45E5-BCA5-FDD87DDFF7F3}" presName="linear" presStyleCnt="0">
        <dgm:presLayoutVars>
          <dgm:animLvl val="lvl"/>
          <dgm:resizeHandles val="exact"/>
        </dgm:presLayoutVars>
      </dgm:prSet>
      <dgm:spPr/>
    </dgm:pt>
    <dgm:pt modelId="{CFA31C28-1E06-44FF-97B7-C9A5B334477E}" type="pres">
      <dgm:prSet presAssocID="{B671465A-4A33-412F-A8B4-6D33825C6E75}" presName="parentText" presStyleLbl="node1" presStyleIdx="0" presStyleCnt="10">
        <dgm:presLayoutVars>
          <dgm:chMax val="0"/>
          <dgm:bulletEnabled val="1"/>
        </dgm:presLayoutVars>
      </dgm:prSet>
      <dgm:spPr/>
    </dgm:pt>
    <dgm:pt modelId="{32451181-5FE2-41E9-A912-A38E769467CB}" type="pres">
      <dgm:prSet presAssocID="{325BE898-EA75-4EB3-887D-79E93EC5F002}" presName="spacer" presStyleCnt="0"/>
      <dgm:spPr/>
    </dgm:pt>
    <dgm:pt modelId="{57F51881-88A4-4B54-B06A-F265359D9BF5}" type="pres">
      <dgm:prSet presAssocID="{A97DC46B-9032-4655-86BB-89A16EC8F94E}" presName="parentText" presStyleLbl="node1" presStyleIdx="1" presStyleCnt="10">
        <dgm:presLayoutVars>
          <dgm:chMax val="0"/>
          <dgm:bulletEnabled val="1"/>
        </dgm:presLayoutVars>
      </dgm:prSet>
      <dgm:spPr/>
    </dgm:pt>
    <dgm:pt modelId="{E358F18D-D299-4519-A302-D1FC417E72AF}" type="pres">
      <dgm:prSet presAssocID="{BE1BD5E4-647C-40C7-8679-2C0D98957521}" presName="spacer" presStyleCnt="0"/>
      <dgm:spPr/>
    </dgm:pt>
    <dgm:pt modelId="{C40B3095-C283-428E-A6EE-5E0A82CF41F0}" type="pres">
      <dgm:prSet presAssocID="{4C22690D-323C-44E2-B0E8-F80AE38DF24C}" presName="parentText" presStyleLbl="node1" presStyleIdx="2" presStyleCnt="10">
        <dgm:presLayoutVars>
          <dgm:chMax val="0"/>
          <dgm:bulletEnabled val="1"/>
        </dgm:presLayoutVars>
      </dgm:prSet>
      <dgm:spPr/>
    </dgm:pt>
    <dgm:pt modelId="{3D4B371E-ABB2-446A-9AE2-AB28854CF1B5}" type="pres">
      <dgm:prSet presAssocID="{85F94C05-9253-4DF7-8AAA-10074589DED7}" presName="spacer" presStyleCnt="0"/>
      <dgm:spPr/>
    </dgm:pt>
    <dgm:pt modelId="{CCD29F89-8E69-46A5-9B8E-29556F44CA99}" type="pres">
      <dgm:prSet presAssocID="{3EB09BF0-6EFD-426B-ABA1-E0C3F6BBC6E3}" presName="parentText" presStyleLbl="node1" presStyleIdx="3" presStyleCnt="10">
        <dgm:presLayoutVars>
          <dgm:chMax val="0"/>
          <dgm:bulletEnabled val="1"/>
        </dgm:presLayoutVars>
      </dgm:prSet>
      <dgm:spPr/>
    </dgm:pt>
    <dgm:pt modelId="{86AC141D-07C3-4849-B8E6-D3672FA5F0D3}" type="pres">
      <dgm:prSet presAssocID="{33B6F900-0311-45B0-B1DB-A0C49CCD6B70}" presName="spacer" presStyleCnt="0"/>
      <dgm:spPr/>
    </dgm:pt>
    <dgm:pt modelId="{86AB5F99-74D9-482F-9731-58000B135D74}" type="pres">
      <dgm:prSet presAssocID="{9E90BA2A-8E9D-43A6-833E-1F1A7243C02E}" presName="parentText" presStyleLbl="node1" presStyleIdx="4" presStyleCnt="10">
        <dgm:presLayoutVars>
          <dgm:chMax val="0"/>
          <dgm:bulletEnabled val="1"/>
        </dgm:presLayoutVars>
      </dgm:prSet>
      <dgm:spPr/>
    </dgm:pt>
    <dgm:pt modelId="{F8486FC3-926D-498A-A662-55B691955927}" type="pres">
      <dgm:prSet presAssocID="{24EDB627-4FCF-4115-A4D8-1BE1C746841B}" presName="spacer" presStyleCnt="0"/>
      <dgm:spPr/>
    </dgm:pt>
    <dgm:pt modelId="{7C03B0A1-030E-41AD-A7B4-F645198778B7}" type="pres">
      <dgm:prSet presAssocID="{2BA3D98F-D094-4230-AC21-8EB6F15CFD28}" presName="parentText" presStyleLbl="node1" presStyleIdx="5" presStyleCnt="10">
        <dgm:presLayoutVars>
          <dgm:chMax val="0"/>
          <dgm:bulletEnabled val="1"/>
        </dgm:presLayoutVars>
      </dgm:prSet>
      <dgm:spPr/>
    </dgm:pt>
    <dgm:pt modelId="{AADDBF27-578E-4E86-9F27-AE6B40F0C1AD}" type="pres">
      <dgm:prSet presAssocID="{B27324B5-4861-44E4-A600-56DAC78AE3D2}" presName="spacer" presStyleCnt="0"/>
      <dgm:spPr/>
    </dgm:pt>
    <dgm:pt modelId="{F8752218-3B3B-407F-9E47-5B2692D785C1}" type="pres">
      <dgm:prSet presAssocID="{578EA53F-2AEA-42E7-AC2A-12066E8BDF5E}" presName="parentText" presStyleLbl="node1" presStyleIdx="6" presStyleCnt="10">
        <dgm:presLayoutVars>
          <dgm:chMax val="0"/>
          <dgm:bulletEnabled val="1"/>
        </dgm:presLayoutVars>
      </dgm:prSet>
      <dgm:spPr/>
    </dgm:pt>
    <dgm:pt modelId="{83F830D1-A109-4D92-83A1-1EA2CB612F93}" type="pres">
      <dgm:prSet presAssocID="{C7BBB1E6-C578-4396-80F6-7165808D9742}" presName="spacer" presStyleCnt="0"/>
      <dgm:spPr/>
    </dgm:pt>
    <dgm:pt modelId="{F9FE2848-101F-408E-9FF4-D191A3237A74}" type="pres">
      <dgm:prSet presAssocID="{B6B3C82C-FB29-4703-939B-CC15C62295E4}" presName="parentText" presStyleLbl="node1" presStyleIdx="7" presStyleCnt="10" custLinFactY="187119" custLinFactNeighborY="200000">
        <dgm:presLayoutVars>
          <dgm:chMax val="0"/>
          <dgm:bulletEnabled val="1"/>
        </dgm:presLayoutVars>
      </dgm:prSet>
      <dgm:spPr/>
    </dgm:pt>
    <dgm:pt modelId="{B89601F4-364D-4A5C-BBF1-8AD5F5FEBAE0}" type="pres">
      <dgm:prSet presAssocID="{7575E60C-6C64-42F4-AB4F-B8482A7CA77A}" presName="spacer" presStyleCnt="0"/>
      <dgm:spPr/>
    </dgm:pt>
    <dgm:pt modelId="{AD68E45F-F66B-4169-8730-30D169024995}" type="pres">
      <dgm:prSet presAssocID="{5E626F9E-444A-4AAA-BE38-2CDC319EA569}" presName="parentText" presStyleLbl="node1" presStyleIdx="8" presStyleCnt="10" custLinFactY="-100000" custLinFactNeighborY="-160129">
        <dgm:presLayoutVars>
          <dgm:chMax val="0"/>
          <dgm:bulletEnabled val="1"/>
        </dgm:presLayoutVars>
      </dgm:prSet>
      <dgm:spPr/>
    </dgm:pt>
    <dgm:pt modelId="{7C5B5D79-B99D-481C-B4F1-3703161F1BEE}" type="pres">
      <dgm:prSet presAssocID="{074FD8D8-8FCB-4A01-88D2-66176DE28A66}" presName="spacer" presStyleCnt="0"/>
      <dgm:spPr/>
    </dgm:pt>
    <dgm:pt modelId="{716BED1A-F31D-44AA-B74D-29A21F241BB9}" type="pres">
      <dgm:prSet presAssocID="{B19E144C-39ED-43CC-8FF3-BC53E3634951}" presName="parentText" presStyleLbl="node1" presStyleIdx="9" presStyleCnt="10" custLinFactY="-100520" custLinFactNeighborX="-823" custLinFactNeighborY="-200000">
        <dgm:presLayoutVars>
          <dgm:chMax val="0"/>
          <dgm:bulletEnabled val="1"/>
        </dgm:presLayoutVars>
      </dgm:prSet>
      <dgm:spPr/>
    </dgm:pt>
  </dgm:ptLst>
  <dgm:cxnLst>
    <dgm:cxn modelId="{97154406-BD24-4F56-8823-D5D06AE76D1C}" srcId="{3C3F1FEE-1EF8-45E5-BCA5-FDD87DDFF7F3}" destId="{B19E144C-39ED-43CC-8FF3-BC53E3634951}" srcOrd="9" destOrd="0" parTransId="{EA5234AB-B56C-4778-867A-16E23A1468B3}" sibTransId="{CF2C27BB-6E70-4C27-8B6D-3C7E4DF1C982}"/>
    <dgm:cxn modelId="{E34E760B-9350-4991-950B-CDBFB41E23F1}" type="presOf" srcId="{3C3F1FEE-1EF8-45E5-BCA5-FDD87DDFF7F3}" destId="{7BA47BF6-ECF6-4B93-9B0C-E0E44312DEF5}" srcOrd="0" destOrd="0" presId="urn:microsoft.com/office/officeart/2005/8/layout/vList2"/>
    <dgm:cxn modelId="{8F223311-0BAB-4C4D-879C-9C6F98DCDD3F}" type="presOf" srcId="{B6B3C82C-FB29-4703-939B-CC15C62295E4}" destId="{F9FE2848-101F-408E-9FF4-D191A3237A74}" srcOrd="0" destOrd="0" presId="urn:microsoft.com/office/officeart/2005/8/layout/vList2"/>
    <dgm:cxn modelId="{77C76833-DB20-4A05-B9F3-104271D20DAB}" type="presOf" srcId="{2BA3D98F-D094-4230-AC21-8EB6F15CFD28}" destId="{7C03B0A1-030E-41AD-A7B4-F645198778B7}" srcOrd="0" destOrd="0" presId="urn:microsoft.com/office/officeart/2005/8/layout/vList2"/>
    <dgm:cxn modelId="{4B3DC242-32C3-4191-BF41-783A9B8EADE9}" type="presOf" srcId="{3EB09BF0-6EFD-426B-ABA1-E0C3F6BBC6E3}" destId="{CCD29F89-8E69-46A5-9B8E-29556F44CA99}" srcOrd="0" destOrd="0" presId="urn:microsoft.com/office/officeart/2005/8/layout/vList2"/>
    <dgm:cxn modelId="{64206B66-824F-4E76-AACD-CD89F88119A7}" srcId="{3C3F1FEE-1EF8-45E5-BCA5-FDD87DDFF7F3}" destId="{2BA3D98F-D094-4230-AC21-8EB6F15CFD28}" srcOrd="5" destOrd="0" parTransId="{C6EED72A-08E1-4409-86D4-B0B4905DA180}" sibTransId="{B27324B5-4861-44E4-A600-56DAC78AE3D2}"/>
    <dgm:cxn modelId="{7B944469-CCEF-4146-8065-A27675773B90}" type="presOf" srcId="{578EA53F-2AEA-42E7-AC2A-12066E8BDF5E}" destId="{F8752218-3B3B-407F-9E47-5B2692D785C1}" srcOrd="0" destOrd="0" presId="urn:microsoft.com/office/officeart/2005/8/layout/vList2"/>
    <dgm:cxn modelId="{E9D26B49-A56A-47A5-A94A-8AF286F836B3}" srcId="{3C3F1FEE-1EF8-45E5-BCA5-FDD87DDFF7F3}" destId="{3EB09BF0-6EFD-426B-ABA1-E0C3F6BBC6E3}" srcOrd="3" destOrd="0" parTransId="{F5C5C1A8-EEF1-41A0-AA1F-A76437691F98}" sibTransId="{33B6F900-0311-45B0-B1DB-A0C49CCD6B70}"/>
    <dgm:cxn modelId="{E8457E4B-C4EA-4F07-AE47-E75AF29BCF47}" srcId="{3C3F1FEE-1EF8-45E5-BCA5-FDD87DDFF7F3}" destId="{9E90BA2A-8E9D-43A6-833E-1F1A7243C02E}" srcOrd="4" destOrd="0" parTransId="{87179183-5CE8-44B4-A08E-F54DA9A4236C}" sibTransId="{24EDB627-4FCF-4115-A4D8-1BE1C746841B}"/>
    <dgm:cxn modelId="{5BAC546C-7826-49E2-AE72-462A57B6F08C}" srcId="{3C3F1FEE-1EF8-45E5-BCA5-FDD87DDFF7F3}" destId="{A97DC46B-9032-4655-86BB-89A16EC8F94E}" srcOrd="1" destOrd="0" parTransId="{B1F753A3-AED4-439F-9C63-DA46043644F0}" sibTransId="{BE1BD5E4-647C-40C7-8679-2C0D98957521}"/>
    <dgm:cxn modelId="{A9D3BB4D-774F-4D03-9646-54D35DA6E668}" type="presOf" srcId="{B19E144C-39ED-43CC-8FF3-BC53E3634951}" destId="{716BED1A-F31D-44AA-B74D-29A21F241BB9}" srcOrd="0" destOrd="0" presId="urn:microsoft.com/office/officeart/2005/8/layout/vList2"/>
    <dgm:cxn modelId="{F9348C4E-3CA1-4D9E-AE27-78589871408A}" type="presOf" srcId="{4C22690D-323C-44E2-B0E8-F80AE38DF24C}" destId="{C40B3095-C283-428E-A6EE-5E0A82CF41F0}" srcOrd="0" destOrd="0" presId="urn:microsoft.com/office/officeart/2005/8/layout/vList2"/>
    <dgm:cxn modelId="{B4BAC071-6544-49F3-AE72-152FA92E1D3E}" type="presOf" srcId="{5E626F9E-444A-4AAA-BE38-2CDC319EA569}" destId="{AD68E45F-F66B-4169-8730-30D169024995}" srcOrd="0" destOrd="0" presId="urn:microsoft.com/office/officeart/2005/8/layout/vList2"/>
    <dgm:cxn modelId="{75B27F56-27DD-4FAC-8091-594CA3559138}" srcId="{3C3F1FEE-1EF8-45E5-BCA5-FDD87DDFF7F3}" destId="{578EA53F-2AEA-42E7-AC2A-12066E8BDF5E}" srcOrd="6" destOrd="0" parTransId="{1AE88912-AA9E-4C36-B5AC-B2B2F3037FC6}" sibTransId="{C7BBB1E6-C578-4396-80F6-7165808D9742}"/>
    <dgm:cxn modelId="{18369478-12C1-48B1-8B54-830202C2B5EC}" type="presOf" srcId="{9E90BA2A-8E9D-43A6-833E-1F1A7243C02E}" destId="{86AB5F99-74D9-482F-9731-58000B135D74}" srcOrd="0" destOrd="0" presId="urn:microsoft.com/office/officeart/2005/8/layout/vList2"/>
    <dgm:cxn modelId="{8E36E2A1-6A53-4D9C-A384-25ABA019DC9B}" type="presOf" srcId="{A97DC46B-9032-4655-86BB-89A16EC8F94E}" destId="{57F51881-88A4-4B54-B06A-F265359D9BF5}" srcOrd="0" destOrd="0" presId="urn:microsoft.com/office/officeart/2005/8/layout/vList2"/>
    <dgm:cxn modelId="{44BCFCBA-7B2C-4C4F-B295-FE23E79F113F}" srcId="{3C3F1FEE-1EF8-45E5-BCA5-FDD87DDFF7F3}" destId="{5E626F9E-444A-4AAA-BE38-2CDC319EA569}" srcOrd="8" destOrd="0" parTransId="{13D34BCB-7B86-41AD-852D-2FF95B4A38CE}" sibTransId="{074FD8D8-8FCB-4A01-88D2-66176DE28A66}"/>
    <dgm:cxn modelId="{A4510DE1-C5E9-4AEC-AA86-3DC09D0F73C0}" type="presOf" srcId="{B671465A-4A33-412F-A8B4-6D33825C6E75}" destId="{CFA31C28-1E06-44FF-97B7-C9A5B334477E}" srcOrd="0" destOrd="0" presId="urn:microsoft.com/office/officeart/2005/8/layout/vList2"/>
    <dgm:cxn modelId="{F00A13E2-DC6E-4B83-A990-4DB942FD0498}" srcId="{3C3F1FEE-1EF8-45E5-BCA5-FDD87DDFF7F3}" destId="{4C22690D-323C-44E2-B0E8-F80AE38DF24C}" srcOrd="2" destOrd="0" parTransId="{D86E8380-3733-4CA6-9D0F-C293BBCFE7A0}" sibTransId="{85F94C05-9253-4DF7-8AAA-10074589DED7}"/>
    <dgm:cxn modelId="{83581FEB-A7C2-42B0-9D21-A5843B79DAD3}" srcId="{3C3F1FEE-1EF8-45E5-BCA5-FDD87DDFF7F3}" destId="{B6B3C82C-FB29-4703-939B-CC15C62295E4}" srcOrd="7" destOrd="0" parTransId="{96814305-4875-4A86-AD11-E40DAB5F2D61}" sibTransId="{7575E60C-6C64-42F4-AB4F-B8482A7CA77A}"/>
    <dgm:cxn modelId="{AEF8FBF6-279F-4C4A-AE4D-3AFBD6FDE166}" srcId="{3C3F1FEE-1EF8-45E5-BCA5-FDD87DDFF7F3}" destId="{B671465A-4A33-412F-A8B4-6D33825C6E75}" srcOrd="0" destOrd="0" parTransId="{77DA5C27-0007-433D-8062-20C9E8758BA3}" sibTransId="{325BE898-EA75-4EB3-887D-79E93EC5F002}"/>
    <dgm:cxn modelId="{FA793797-8BB9-46DE-8675-5E8ADDDE16CA}" type="presParOf" srcId="{7BA47BF6-ECF6-4B93-9B0C-E0E44312DEF5}" destId="{CFA31C28-1E06-44FF-97B7-C9A5B334477E}" srcOrd="0" destOrd="0" presId="urn:microsoft.com/office/officeart/2005/8/layout/vList2"/>
    <dgm:cxn modelId="{CA376E92-25A9-4A57-9583-EF0C8C6E16A0}" type="presParOf" srcId="{7BA47BF6-ECF6-4B93-9B0C-E0E44312DEF5}" destId="{32451181-5FE2-41E9-A912-A38E769467CB}" srcOrd="1" destOrd="0" presId="urn:microsoft.com/office/officeart/2005/8/layout/vList2"/>
    <dgm:cxn modelId="{4748401E-D2BB-4D49-93DA-1870216B7D58}" type="presParOf" srcId="{7BA47BF6-ECF6-4B93-9B0C-E0E44312DEF5}" destId="{57F51881-88A4-4B54-B06A-F265359D9BF5}" srcOrd="2" destOrd="0" presId="urn:microsoft.com/office/officeart/2005/8/layout/vList2"/>
    <dgm:cxn modelId="{D35127FB-F435-4C93-A91C-B87F4660D567}" type="presParOf" srcId="{7BA47BF6-ECF6-4B93-9B0C-E0E44312DEF5}" destId="{E358F18D-D299-4519-A302-D1FC417E72AF}" srcOrd="3" destOrd="0" presId="urn:microsoft.com/office/officeart/2005/8/layout/vList2"/>
    <dgm:cxn modelId="{4A9C794F-936B-4B50-9E6F-6AEECD99126C}" type="presParOf" srcId="{7BA47BF6-ECF6-4B93-9B0C-E0E44312DEF5}" destId="{C40B3095-C283-428E-A6EE-5E0A82CF41F0}" srcOrd="4" destOrd="0" presId="urn:microsoft.com/office/officeart/2005/8/layout/vList2"/>
    <dgm:cxn modelId="{CB76EB78-4B90-4DB2-8AD8-D2AF74CAF8E2}" type="presParOf" srcId="{7BA47BF6-ECF6-4B93-9B0C-E0E44312DEF5}" destId="{3D4B371E-ABB2-446A-9AE2-AB28854CF1B5}" srcOrd="5" destOrd="0" presId="urn:microsoft.com/office/officeart/2005/8/layout/vList2"/>
    <dgm:cxn modelId="{E31E82EC-2EEA-4008-91AB-628933203E4F}" type="presParOf" srcId="{7BA47BF6-ECF6-4B93-9B0C-E0E44312DEF5}" destId="{CCD29F89-8E69-46A5-9B8E-29556F44CA99}" srcOrd="6" destOrd="0" presId="urn:microsoft.com/office/officeart/2005/8/layout/vList2"/>
    <dgm:cxn modelId="{20B3ECEA-8244-4B4A-9F31-2A2D8003C153}" type="presParOf" srcId="{7BA47BF6-ECF6-4B93-9B0C-E0E44312DEF5}" destId="{86AC141D-07C3-4849-B8E6-D3672FA5F0D3}" srcOrd="7" destOrd="0" presId="urn:microsoft.com/office/officeart/2005/8/layout/vList2"/>
    <dgm:cxn modelId="{641A98E3-5B77-4546-AF9A-8E12F344160D}" type="presParOf" srcId="{7BA47BF6-ECF6-4B93-9B0C-E0E44312DEF5}" destId="{86AB5F99-74D9-482F-9731-58000B135D74}" srcOrd="8" destOrd="0" presId="urn:microsoft.com/office/officeart/2005/8/layout/vList2"/>
    <dgm:cxn modelId="{E1A0A8DB-F69C-4A88-A8C5-6A36863CB2DA}" type="presParOf" srcId="{7BA47BF6-ECF6-4B93-9B0C-E0E44312DEF5}" destId="{F8486FC3-926D-498A-A662-55B691955927}" srcOrd="9" destOrd="0" presId="urn:microsoft.com/office/officeart/2005/8/layout/vList2"/>
    <dgm:cxn modelId="{583C0F97-498F-4BAD-AAEF-B9BE4DF1AC6B}" type="presParOf" srcId="{7BA47BF6-ECF6-4B93-9B0C-E0E44312DEF5}" destId="{7C03B0A1-030E-41AD-A7B4-F645198778B7}" srcOrd="10" destOrd="0" presId="urn:microsoft.com/office/officeart/2005/8/layout/vList2"/>
    <dgm:cxn modelId="{78E84B3E-C014-4926-8897-B92F636CB6ED}" type="presParOf" srcId="{7BA47BF6-ECF6-4B93-9B0C-E0E44312DEF5}" destId="{AADDBF27-578E-4E86-9F27-AE6B40F0C1AD}" srcOrd="11" destOrd="0" presId="urn:microsoft.com/office/officeart/2005/8/layout/vList2"/>
    <dgm:cxn modelId="{6ABBD239-18C0-43A8-91FD-508B3ED66694}" type="presParOf" srcId="{7BA47BF6-ECF6-4B93-9B0C-E0E44312DEF5}" destId="{F8752218-3B3B-407F-9E47-5B2692D785C1}" srcOrd="12" destOrd="0" presId="urn:microsoft.com/office/officeart/2005/8/layout/vList2"/>
    <dgm:cxn modelId="{52138947-21B3-4C4A-9AAF-7E4BB0F4CAE7}" type="presParOf" srcId="{7BA47BF6-ECF6-4B93-9B0C-E0E44312DEF5}" destId="{83F830D1-A109-4D92-83A1-1EA2CB612F93}" srcOrd="13" destOrd="0" presId="urn:microsoft.com/office/officeart/2005/8/layout/vList2"/>
    <dgm:cxn modelId="{2164326C-E240-42D7-8F72-E50B7D5BD480}" type="presParOf" srcId="{7BA47BF6-ECF6-4B93-9B0C-E0E44312DEF5}" destId="{F9FE2848-101F-408E-9FF4-D191A3237A74}" srcOrd="14" destOrd="0" presId="urn:microsoft.com/office/officeart/2005/8/layout/vList2"/>
    <dgm:cxn modelId="{81E33003-3D90-474D-BDD3-1D7ACCE83702}" type="presParOf" srcId="{7BA47BF6-ECF6-4B93-9B0C-E0E44312DEF5}" destId="{B89601F4-364D-4A5C-BBF1-8AD5F5FEBAE0}" srcOrd="15" destOrd="0" presId="urn:microsoft.com/office/officeart/2005/8/layout/vList2"/>
    <dgm:cxn modelId="{89528B53-0D5D-4A04-B106-3D8316689A9F}" type="presParOf" srcId="{7BA47BF6-ECF6-4B93-9B0C-E0E44312DEF5}" destId="{AD68E45F-F66B-4169-8730-30D169024995}" srcOrd="16" destOrd="0" presId="urn:microsoft.com/office/officeart/2005/8/layout/vList2"/>
    <dgm:cxn modelId="{923E40A6-9C82-4591-98BF-530FEB855F0C}" type="presParOf" srcId="{7BA47BF6-ECF6-4B93-9B0C-E0E44312DEF5}" destId="{7C5B5D79-B99D-481C-B4F1-3703161F1BEE}" srcOrd="17" destOrd="0" presId="urn:microsoft.com/office/officeart/2005/8/layout/vList2"/>
    <dgm:cxn modelId="{E7B24F48-63C6-4C3B-B35D-241ABAEBD8BB}" type="presParOf" srcId="{7BA47BF6-ECF6-4B93-9B0C-E0E44312DEF5}" destId="{716BED1A-F31D-44AA-B74D-29A21F241BB9}"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58EAB-5DFA-44A0-863E-A6C1F02041F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C40CDBC-FD49-4BBE-A352-8A4938B0D9B9}">
      <dgm:prSet custT="1"/>
      <dgm:spPr/>
      <dgm:t>
        <a:bodyPr/>
        <a:lstStyle/>
        <a:p>
          <a:r>
            <a:rPr lang="en-IN" sz="2000" b="1" u="sng" dirty="0"/>
            <a:t>Video Processing and </a:t>
          </a:r>
          <a:r>
            <a:rPr lang="en-IN" sz="1800" b="1" u="sng" dirty="0"/>
            <a:t>Recognition</a:t>
          </a:r>
          <a:endParaRPr lang="en-US" sz="1800" dirty="0"/>
        </a:p>
      </dgm:t>
    </dgm:pt>
    <dgm:pt modelId="{FC2EB876-84D9-40C5-99D3-BA2D82798101}" type="parTrans" cxnId="{A4779F3B-5DE4-41BC-BADA-CB8C20FAD782}">
      <dgm:prSet/>
      <dgm:spPr/>
      <dgm:t>
        <a:bodyPr/>
        <a:lstStyle/>
        <a:p>
          <a:endParaRPr lang="en-US"/>
        </a:p>
      </dgm:t>
    </dgm:pt>
    <dgm:pt modelId="{44723007-6BA8-4B8A-A241-3DB1C5A99FEF}" type="sibTrans" cxnId="{A4779F3B-5DE4-41BC-BADA-CB8C20FAD782}">
      <dgm:prSet/>
      <dgm:spPr/>
      <dgm:t>
        <a:bodyPr/>
        <a:lstStyle/>
        <a:p>
          <a:endParaRPr lang="en-US"/>
        </a:p>
      </dgm:t>
    </dgm:pt>
    <dgm:pt modelId="{E7140D31-D3F1-41B5-93A7-6158C173CEB9}">
      <dgm:prSet custT="1"/>
      <dgm:spPr/>
      <dgm:t>
        <a:bodyPr/>
        <a:lstStyle/>
        <a:p>
          <a:r>
            <a:rPr lang="en-IN" sz="1600" b="1" dirty="0"/>
            <a:t>OpenCV :</a:t>
          </a:r>
          <a:r>
            <a:rPr lang="en-IN" sz="1400" dirty="0"/>
            <a:t>OpenCV, a powerful open-source computer vision library, is at the core of our video processing. It allows for real-time analysis of video frames.</a:t>
          </a:r>
          <a:endParaRPr lang="en-US" sz="1400" dirty="0"/>
        </a:p>
      </dgm:t>
    </dgm:pt>
    <dgm:pt modelId="{ADFF0C26-4C19-4AFF-BEDB-10E9ACE458B5}" type="parTrans" cxnId="{B2167F2D-8BEB-4815-9741-03001881DCFE}">
      <dgm:prSet/>
      <dgm:spPr/>
      <dgm:t>
        <a:bodyPr/>
        <a:lstStyle/>
        <a:p>
          <a:endParaRPr lang="en-US"/>
        </a:p>
      </dgm:t>
    </dgm:pt>
    <dgm:pt modelId="{73DB7F53-7416-4FB6-91C6-D508FC956948}" type="sibTrans" cxnId="{B2167F2D-8BEB-4815-9741-03001881DCFE}">
      <dgm:prSet/>
      <dgm:spPr/>
      <dgm:t>
        <a:bodyPr/>
        <a:lstStyle/>
        <a:p>
          <a:endParaRPr lang="en-US"/>
        </a:p>
      </dgm:t>
    </dgm:pt>
    <dgm:pt modelId="{4D6D4648-BF74-4652-BA34-669398B7A671}">
      <dgm:prSet custT="1"/>
      <dgm:spPr/>
      <dgm:t>
        <a:bodyPr/>
        <a:lstStyle/>
        <a:p>
          <a:r>
            <a:rPr lang="en-IN" sz="1600" b="1" dirty="0"/>
            <a:t>EasyOCR: </a:t>
          </a:r>
          <a:r>
            <a:rPr lang="en-IN" sz="1400" dirty="0"/>
            <a:t>For license plate recognition, we utilize EasyOCR, an advanced Optical Character Recognition (OCR) tool. It extracts text data from license plates with high accuracy.</a:t>
          </a:r>
          <a:endParaRPr lang="en-US" sz="1400" dirty="0"/>
        </a:p>
      </dgm:t>
    </dgm:pt>
    <dgm:pt modelId="{797960D4-5F6D-4175-AC9A-388E6E4F7894}" type="parTrans" cxnId="{F25B8207-8E42-4240-A6EA-DA530C863A3B}">
      <dgm:prSet/>
      <dgm:spPr/>
      <dgm:t>
        <a:bodyPr/>
        <a:lstStyle/>
        <a:p>
          <a:endParaRPr lang="en-US"/>
        </a:p>
      </dgm:t>
    </dgm:pt>
    <dgm:pt modelId="{2E789AB1-9015-41A3-9A50-8A67395360DC}" type="sibTrans" cxnId="{F25B8207-8E42-4240-A6EA-DA530C863A3B}">
      <dgm:prSet/>
      <dgm:spPr/>
      <dgm:t>
        <a:bodyPr/>
        <a:lstStyle/>
        <a:p>
          <a:endParaRPr lang="en-US"/>
        </a:p>
      </dgm:t>
    </dgm:pt>
    <dgm:pt modelId="{8F442DA6-3BC3-4750-839C-4EA61488172F}">
      <dgm:prSet custT="1"/>
      <dgm:spPr/>
      <dgm:t>
        <a:bodyPr/>
        <a:lstStyle/>
        <a:p>
          <a:r>
            <a:rPr lang="en-IN" sz="1600" b="1" dirty="0"/>
            <a:t>YOLOv8</a:t>
          </a:r>
          <a:r>
            <a:rPr lang="en-IN" sz="1200" b="1" dirty="0"/>
            <a:t>: </a:t>
          </a:r>
          <a:r>
            <a:rPr lang="en-IN" sz="1400" dirty="0"/>
            <a:t>We integrate YOLOv8, a state-of-the-art object detection model, for identifying and tracking vehicles within video frames. This plays a pivotal role in the accurate recognition of license plates.</a:t>
          </a:r>
          <a:endParaRPr lang="en-US" sz="1400" dirty="0"/>
        </a:p>
      </dgm:t>
    </dgm:pt>
    <dgm:pt modelId="{8A8979D8-8C6D-4305-AF37-F8C64EAF4DD5}" type="parTrans" cxnId="{0270397D-41FD-4B7C-9552-05921C86E20F}">
      <dgm:prSet/>
      <dgm:spPr/>
      <dgm:t>
        <a:bodyPr/>
        <a:lstStyle/>
        <a:p>
          <a:endParaRPr lang="en-US"/>
        </a:p>
      </dgm:t>
    </dgm:pt>
    <dgm:pt modelId="{8BF76C15-C4C5-489F-B75C-F60DA1CB9FEF}" type="sibTrans" cxnId="{0270397D-41FD-4B7C-9552-05921C86E20F}">
      <dgm:prSet/>
      <dgm:spPr/>
      <dgm:t>
        <a:bodyPr/>
        <a:lstStyle/>
        <a:p>
          <a:endParaRPr lang="en-US"/>
        </a:p>
      </dgm:t>
    </dgm:pt>
    <dgm:pt modelId="{CC90479A-8F49-414F-BB29-B0DD38984624}" type="pres">
      <dgm:prSet presAssocID="{13658EAB-5DFA-44A0-863E-A6C1F02041F7}" presName="outerComposite" presStyleCnt="0">
        <dgm:presLayoutVars>
          <dgm:chMax val="5"/>
          <dgm:dir/>
          <dgm:resizeHandles val="exact"/>
        </dgm:presLayoutVars>
      </dgm:prSet>
      <dgm:spPr/>
    </dgm:pt>
    <dgm:pt modelId="{0453D9CD-EEB7-477B-B1AF-28710414C30C}" type="pres">
      <dgm:prSet presAssocID="{13658EAB-5DFA-44A0-863E-A6C1F02041F7}" presName="dummyMaxCanvas" presStyleCnt="0">
        <dgm:presLayoutVars/>
      </dgm:prSet>
      <dgm:spPr/>
    </dgm:pt>
    <dgm:pt modelId="{CA7C8B09-58DD-4C10-B4EB-B555E18C4D2D}" type="pres">
      <dgm:prSet presAssocID="{13658EAB-5DFA-44A0-863E-A6C1F02041F7}" presName="FourNodes_1" presStyleLbl="node1" presStyleIdx="0" presStyleCnt="4" custScaleX="108180" custScaleY="87702" custLinFactNeighborX="-1694" custLinFactNeighborY="7129">
        <dgm:presLayoutVars>
          <dgm:bulletEnabled val="1"/>
        </dgm:presLayoutVars>
      </dgm:prSet>
      <dgm:spPr/>
    </dgm:pt>
    <dgm:pt modelId="{5CE4EF1D-217A-4681-A08C-01C3972F0050}" type="pres">
      <dgm:prSet presAssocID="{13658EAB-5DFA-44A0-863E-A6C1F02041F7}" presName="FourNodes_2" presStyleLbl="node1" presStyleIdx="1" presStyleCnt="4" custScaleY="107104" custLinFactNeighborX="2419" custLinFactNeighborY="-4456">
        <dgm:presLayoutVars>
          <dgm:bulletEnabled val="1"/>
        </dgm:presLayoutVars>
      </dgm:prSet>
      <dgm:spPr/>
    </dgm:pt>
    <dgm:pt modelId="{AEB1CF70-35E1-49CE-9094-CC6859ACCFC5}" type="pres">
      <dgm:prSet presAssocID="{13658EAB-5DFA-44A0-863E-A6C1F02041F7}" presName="FourNodes_3" presStyleLbl="node1" presStyleIdx="2" presStyleCnt="4" custScaleX="104620" custScaleY="120450" custLinFactNeighborX="1882">
        <dgm:presLayoutVars>
          <dgm:bulletEnabled val="1"/>
        </dgm:presLayoutVars>
      </dgm:prSet>
      <dgm:spPr/>
    </dgm:pt>
    <dgm:pt modelId="{96315270-A495-4B98-B85E-117D16FEA796}" type="pres">
      <dgm:prSet presAssocID="{13658EAB-5DFA-44A0-863E-A6C1F02041F7}" presName="FourNodes_4" presStyleLbl="node1" presStyleIdx="3" presStyleCnt="4" custScaleX="102250" custScaleY="103911">
        <dgm:presLayoutVars>
          <dgm:bulletEnabled val="1"/>
        </dgm:presLayoutVars>
      </dgm:prSet>
      <dgm:spPr/>
    </dgm:pt>
    <dgm:pt modelId="{73616275-9475-4533-9AED-665354D425BD}" type="pres">
      <dgm:prSet presAssocID="{13658EAB-5DFA-44A0-863E-A6C1F02041F7}" presName="FourConn_1-2" presStyleLbl="fgAccFollowNode1" presStyleIdx="0" presStyleCnt="3">
        <dgm:presLayoutVars>
          <dgm:bulletEnabled val="1"/>
        </dgm:presLayoutVars>
      </dgm:prSet>
      <dgm:spPr/>
    </dgm:pt>
    <dgm:pt modelId="{CAFB363B-053E-4A4A-B966-8C6FD2DE7089}" type="pres">
      <dgm:prSet presAssocID="{13658EAB-5DFA-44A0-863E-A6C1F02041F7}" presName="FourConn_2-3" presStyleLbl="fgAccFollowNode1" presStyleIdx="1" presStyleCnt="3">
        <dgm:presLayoutVars>
          <dgm:bulletEnabled val="1"/>
        </dgm:presLayoutVars>
      </dgm:prSet>
      <dgm:spPr/>
    </dgm:pt>
    <dgm:pt modelId="{CE45E18F-453E-4D73-A4C6-7C16DAFD4ADF}" type="pres">
      <dgm:prSet presAssocID="{13658EAB-5DFA-44A0-863E-A6C1F02041F7}" presName="FourConn_3-4" presStyleLbl="fgAccFollowNode1" presStyleIdx="2" presStyleCnt="3">
        <dgm:presLayoutVars>
          <dgm:bulletEnabled val="1"/>
        </dgm:presLayoutVars>
      </dgm:prSet>
      <dgm:spPr/>
    </dgm:pt>
    <dgm:pt modelId="{7492D6C5-0FE0-4A63-91CB-052AC372AAB4}" type="pres">
      <dgm:prSet presAssocID="{13658EAB-5DFA-44A0-863E-A6C1F02041F7}" presName="FourNodes_1_text" presStyleLbl="node1" presStyleIdx="3" presStyleCnt="4">
        <dgm:presLayoutVars>
          <dgm:bulletEnabled val="1"/>
        </dgm:presLayoutVars>
      </dgm:prSet>
      <dgm:spPr/>
    </dgm:pt>
    <dgm:pt modelId="{2FCE95E9-EFD3-4C72-81F5-1612B446B11B}" type="pres">
      <dgm:prSet presAssocID="{13658EAB-5DFA-44A0-863E-A6C1F02041F7}" presName="FourNodes_2_text" presStyleLbl="node1" presStyleIdx="3" presStyleCnt="4">
        <dgm:presLayoutVars>
          <dgm:bulletEnabled val="1"/>
        </dgm:presLayoutVars>
      </dgm:prSet>
      <dgm:spPr/>
    </dgm:pt>
    <dgm:pt modelId="{AB452611-9FC1-49AE-8282-281495E5CC20}" type="pres">
      <dgm:prSet presAssocID="{13658EAB-5DFA-44A0-863E-A6C1F02041F7}" presName="FourNodes_3_text" presStyleLbl="node1" presStyleIdx="3" presStyleCnt="4">
        <dgm:presLayoutVars>
          <dgm:bulletEnabled val="1"/>
        </dgm:presLayoutVars>
      </dgm:prSet>
      <dgm:spPr/>
    </dgm:pt>
    <dgm:pt modelId="{282AA849-8CF4-4B90-BECD-B4502C6340A4}" type="pres">
      <dgm:prSet presAssocID="{13658EAB-5DFA-44A0-863E-A6C1F02041F7}" presName="FourNodes_4_text" presStyleLbl="node1" presStyleIdx="3" presStyleCnt="4">
        <dgm:presLayoutVars>
          <dgm:bulletEnabled val="1"/>
        </dgm:presLayoutVars>
      </dgm:prSet>
      <dgm:spPr/>
    </dgm:pt>
  </dgm:ptLst>
  <dgm:cxnLst>
    <dgm:cxn modelId="{F25B8207-8E42-4240-A6EA-DA530C863A3B}" srcId="{13658EAB-5DFA-44A0-863E-A6C1F02041F7}" destId="{4D6D4648-BF74-4652-BA34-669398B7A671}" srcOrd="2" destOrd="0" parTransId="{797960D4-5F6D-4175-AC9A-388E6E4F7894}" sibTransId="{2E789AB1-9015-41A3-9A50-8A67395360DC}"/>
    <dgm:cxn modelId="{71738D18-D911-42E4-889C-F68169582379}" type="presOf" srcId="{E7140D31-D3F1-41B5-93A7-6158C173CEB9}" destId="{2FCE95E9-EFD3-4C72-81F5-1612B446B11B}" srcOrd="1" destOrd="0" presId="urn:microsoft.com/office/officeart/2005/8/layout/vProcess5"/>
    <dgm:cxn modelId="{B2167F2D-8BEB-4815-9741-03001881DCFE}" srcId="{13658EAB-5DFA-44A0-863E-A6C1F02041F7}" destId="{E7140D31-D3F1-41B5-93A7-6158C173CEB9}" srcOrd="1" destOrd="0" parTransId="{ADFF0C26-4C19-4AFF-BEDB-10E9ACE458B5}" sibTransId="{73DB7F53-7416-4FB6-91C6-D508FC956948}"/>
    <dgm:cxn modelId="{D6BCDB30-907D-45E0-8E2F-7A8864AE9EED}" type="presOf" srcId="{E7140D31-D3F1-41B5-93A7-6158C173CEB9}" destId="{5CE4EF1D-217A-4681-A08C-01C3972F0050}" srcOrd="0" destOrd="0" presId="urn:microsoft.com/office/officeart/2005/8/layout/vProcess5"/>
    <dgm:cxn modelId="{A4779F3B-5DE4-41BC-BADA-CB8C20FAD782}" srcId="{13658EAB-5DFA-44A0-863E-A6C1F02041F7}" destId="{DC40CDBC-FD49-4BBE-A352-8A4938B0D9B9}" srcOrd="0" destOrd="0" parTransId="{FC2EB876-84D9-40C5-99D3-BA2D82798101}" sibTransId="{44723007-6BA8-4B8A-A241-3DB1C5A99FEF}"/>
    <dgm:cxn modelId="{445A6940-A0AF-4CC2-B198-B79F1D9E7CF8}" type="presOf" srcId="{DC40CDBC-FD49-4BBE-A352-8A4938B0D9B9}" destId="{7492D6C5-0FE0-4A63-91CB-052AC372AAB4}" srcOrd="1" destOrd="0" presId="urn:microsoft.com/office/officeart/2005/8/layout/vProcess5"/>
    <dgm:cxn modelId="{0A02F36D-2553-4EBF-9AFB-C292609100F5}" type="presOf" srcId="{8F442DA6-3BC3-4750-839C-4EA61488172F}" destId="{282AA849-8CF4-4B90-BECD-B4502C6340A4}" srcOrd="1" destOrd="0" presId="urn:microsoft.com/office/officeart/2005/8/layout/vProcess5"/>
    <dgm:cxn modelId="{F03A4D53-1A63-4C3E-BAC2-C795CAA49F91}" type="presOf" srcId="{8F442DA6-3BC3-4750-839C-4EA61488172F}" destId="{96315270-A495-4B98-B85E-117D16FEA796}" srcOrd="0" destOrd="0" presId="urn:microsoft.com/office/officeart/2005/8/layout/vProcess5"/>
    <dgm:cxn modelId="{5D75CE5A-2F27-4FA6-8233-4E6EDA96ADE5}" type="presOf" srcId="{4D6D4648-BF74-4652-BA34-669398B7A671}" destId="{AEB1CF70-35E1-49CE-9094-CC6859ACCFC5}" srcOrd="0" destOrd="0" presId="urn:microsoft.com/office/officeart/2005/8/layout/vProcess5"/>
    <dgm:cxn modelId="{0270397D-41FD-4B7C-9552-05921C86E20F}" srcId="{13658EAB-5DFA-44A0-863E-A6C1F02041F7}" destId="{8F442DA6-3BC3-4750-839C-4EA61488172F}" srcOrd="3" destOrd="0" parTransId="{8A8979D8-8C6D-4305-AF37-F8C64EAF4DD5}" sibTransId="{8BF76C15-C4C5-489F-B75C-F60DA1CB9FEF}"/>
    <dgm:cxn modelId="{BD36AA7E-D353-4638-90D2-002EC6B6703A}" type="presOf" srcId="{73DB7F53-7416-4FB6-91C6-D508FC956948}" destId="{CAFB363B-053E-4A4A-B966-8C6FD2DE7089}" srcOrd="0" destOrd="0" presId="urn:microsoft.com/office/officeart/2005/8/layout/vProcess5"/>
    <dgm:cxn modelId="{5FAE4C96-D381-4F5B-8A78-D217578A74D8}" type="presOf" srcId="{2E789AB1-9015-41A3-9A50-8A67395360DC}" destId="{CE45E18F-453E-4D73-A4C6-7C16DAFD4ADF}" srcOrd="0" destOrd="0" presId="urn:microsoft.com/office/officeart/2005/8/layout/vProcess5"/>
    <dgm:cxn modelId="{643E99A5-145C-42F5-9DBF-F0583C7D2ECD}" type="presOf" srcId="{44723007-6BA8-4B8A-A241-3DB1C5A99FEF}" destId="{73616275-9475-4533-9AED-665354D425BD}" srcOrd="0" destOrd="0" presId="urn:microsoft.com/office/officeart/2005/8/layout/vProcess5"/>
    <dgm:cxn modelId="{0F9DB0B3-93C4-4693-82A4-77AA33C45F2C}" type="presOf" srcId="{4D6D4648-BF74-4652-BA34-669398B7A671}" destId="{AB452611-9FC1-49AE-8282-281495E5CC20}" srcOrd="1" destOrd="0" presId="urn:microsoft.com/office/officeart/2005/8/layout/vProcess5"/>
    <dgm:cxn modelId="{E384BDC6-670C-4347-87E3-37677E58CA25}" type="presOf" srcId="{13658EAB-5DFA-44A0-863E-A6C1F02041F7}" destId="{CC90479A-8F49-414F-BB29-B0DD38984624}" srcOrd="0" destOrd="0" presId="urn:microsoft.com/office/officeart/2005/8/layout/vProcess5"/>
    <dgm:cxn modelId="{AD11BCDE-379A-4F64-80F1-262CCF1590BB}" type="presOf" srcId="{DC40CDBC-FD49-4BBE-A352-8A4938B0D9B9}" destId="{CA7C8B09-58DD-4C10-B4EB-B555E18C4D2D}" srcOrd="0" destOrd="0" presId="urn:microsoft.com/office/officeart/2005/8/layout/vProcess5"/>
    <dgm:cxn modelId="{63A5006F-8B21-4FB5-A6D8-51AE071B7AFB}" type="presParOf" srcId="{CC90479A-8F49-414F-BB29-B0DD38984624}" destId="{0453D9CD-EEB7-477B-B1AF-28710414C30C}" srcOrd="0" destOrd="0" presId="urn:microsoft.com/office/officeart/2005/8/layout/vProcess5"/>
    <dgm:cxn modelId="{52933FFD-482C-47B2-B744-02464C25ECDD}" type="presParOf" srcId="{CC90479A-8F49-414F-BB29-B0DD38984624}" destId="{CA7C8B09-58DD-4C10-B4EB-B555E18C4D2D}" srcOrd="1" destOrd="0" presId="urn:microsoft.com/office/officeart/2005/8/layout/vProcess5"/>
    <dgm:cxn modelId="{5680C278-A644-4C90-9378-4EF424AB5717}" type="presParOf" srcId="{CC90479A-8F49-414F-BB29-B0DD38984624}" destId="{5CE4EF1D-217A-4681-A08C-01C3972F0050}" srcOrd="2" destOrd="0" presId="urn:microsoft.com/office/officeart/2005/8/layout/vProcess5"/>
    <dgm:cxn modelId="{9FAEE976-B73C-4BBB-888B-D4EB46E1FC4B}" type="presParOf" srcId="{CC90479A-8F49-414F-BB29-B0DD38984624}" destId="{AEB1CF70-35E1-49CE-9094-CC6859ACCFC5}" srcOrd="3" destOrd="0" presId="urn:microsoft.com/office/officeart/2005/8/layout/vProcess5"/>
    <dgm:cxn modelId="{A74AC864-838F-4523-BAFB-8B1A3FC405C6}" type="presParOf" srcId="{CC90479A-8F49-414F-BB29-B0DD38984624}" destId="{96315270-A495-4B98-B85E-117D16FEA796}" srcOrd="4" destOrd="0" presId="urn:microsoft.com/office/officeart/2005/8/layout/vProcess5"/>
    <dgm:cxn modelId="{173AFF1E-1419-453A-84F3-C99F5D051B83}" type="presParOf" srcId="{CC90479A-8F49-414F-BB29-B0DD38984624}" destId="{73616275-9475-4533-9AED-665354D425BD}" srcOrd="5" destOrd="0" presId="urn:microsoft.com/office/officeart/2005/8/layout/vProcess5"/>
    <dgm:cxn modelId="{9B134B1D-28A8-49C7-9663-8E946A809533}" type="presParOf" srcId="{CC90479A-8F49-414F-BB29-B0DD38984624}" destId="{CAFB363B-053E-4A4A-B966-8C6FD2DE7089}" srcOrd="6" destOrd="0" presId="urn:microsoft.com/office/officeart/2005/8/layout/vProcess5"/>
    <dgm:cxn modelId="{809939DE-F21C-4774-9E7A-AE9ACD2AC1DE}" type="presParOf" srcId="{CC90479A-8F49-414F-BB29-B0DD38984624}" destId="{CE45E18F-453E-4D73-A4C6-7C16DAFD4ADF}" srcOrd="7" destOrd="0" presId="urn:microsoft.com/office/officeart/2005/8/layout/vProcess5"/>
    <dgm:cxn modelId="{EDF6B830-8DB9-4D74-A6F3-D5A9639B83C9}" type="presParOf" srcId="{CC90479A-8F49-414F-BB29-B0DD38984624}" destId="{7492D6C5-0FE0-4A63-91CB-052AC372AAB4}" srcOrd="8" destOrd="0" presId="urn:microsoft.com/office/officeart/2005/8/layout/vProcess5"/>
    <dgm:cxn modelId="{791E4AF0-32A7-47D3-AB26-1D4CCDB70D50}" type="presParOf" srcId="{CC90479A-8F49-414F-BB29-B0DD38984624}" destId="{2FCE95E9-EFD3-4C72-81F5-1612B446B11B}" srcOrd="9" destOrd="0" presId="urn:microsoft.com/office/officeart/2005/8/layout/vProcess5"/>
    <dgm:cxn modelId="{47C53DBF-671B-48DD-83F6-8E62A4792598}" type="presParOf" srcId="{CC90479A-8F49-414F-BB29-B0DD38984624}" destId="{AB452611-9FC1-49AE-8282-281495E5CC20}" srcOrd="10" destOrd="0" presId="urn:microsoft.com/office/officeart/2005/8/layout/vProcess5"/>
    <dgm:cxn modelId="{66898BCE-6265-4853-9879-BAA5E987EEA5}" type="presParOf" srcId="{CC90479A-8F49-414F-BB29-B0DD38984624}" destId="{282AA849-8CF4-4B90-BECD-B4502C6340A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30E6D3-AC93-4F0E-BC62-E524E4E6DD4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63B014C-A3FD-4765-A1A4-68F86D4F6DE4}">
      <dgm:prSet custT="1"/>
      <dgm:spPr/>
      <dgm:t>
        <a:bodyPr/>
        <a:lstStyle/>
        <a:p>
          <a:pPr>
            <a:lnSpc>
              <a:spcPct val="100000"/>
            </a:lnSpc>
          </a:pPr>
          <a:r>
            <a:rPr lang="en-IN" sz="1400" b="1" dirty="0">
              <a:solidFill>
                <a:schemeClr val="tx2"/>
              </a:solidFill>
            </a:rPr>
            <a:t>Training: </a:t>
          </a:r>
          <a:r>
            <a:rPr lang="en-IN" sz="1100" dirty="0">
              <a:solidFill>
                <a:schemeClr val="tx2"/>
              </a:solidFill>
            </a:rPr>
            <a:t>Training programs for staff to effectively operate and manage the application.</a:t>
          </a:r>
          <a:endParaRPr lang="en-US" sz="1100" dirty="0">
            <a:solidFill>
              <a:schemeClr val="tx2"/>
            </a:solidFill>
          </a:endParaRPr>
        </a:p>
      </dgm:t>
    </dgm:pt>
    <dgm:pt modelId="{6168F9C7-516E-44A8-B9AD-77513FEB0DA4}" type="parTrans" cxnId="{E4E7DC6B-1489-4AFA-B12E-153AF3A5B591}">
      <dgm:prSet/>
      <dgm:spPr/>
      <dgm:t>
        <a:bodyPr/>
        <a:lstStyle/>
        <a:p>
          <a:endParaRPr lang="en-US"/>
        </a:p>
      </dgm:t>
    </dgm:pt>
    <dgm:pt modelId="{79EBEE26-FFEF-4C54-A4C3-43F2F07FFA13}" type="sibTrans" cxnId="{E4E7DC6B-1489-4AFA-B12E-153AF3A5B591}">
      <dgm:prSet/>
      <dgm:spPr/>
      <dgm:t>
        <a:bodyPr/>
        <a:lstStyle/>
        <a:p>
          <a:pPr>
            <a:lnSpc>
              <a:spcPct val="100000"/>
            </a:lnSpc>
          </a:pPr>
          <a:endParaRPr lang="en-US"/>
        </a:p>
      </dgm:t>
    </dgm:pt>
    <dgm:pt modelId="{B2F17DAA-0E3A-4A3B-99D3-DB4B97E4090F}">
      <dgm:prSet custT="1"/>
      <dgm:spPr/>
      <dgm:t>
        <a:bodyPr/>
        <a:lstStyle/>
        <a:p>
          <a:pPr>
            <a:lnSpc>
              <a:spcPct val="100000"/>
            </a:lnSpc>
          </a:pPr>
          <a:r>
            <a:rPr lang="en-IN" sz="1400" b="1" dirty="0">
              <a:solidFill>
                <a:schemeClr val="tx2"/>
              </a:solidFill>
            </a:rPr>
            <a:t>Security: </a:t>
          </a:r>
          <a:r>
            <a:rPr lang="en-IN" sz="1100" dirty="0">
              <a:solidFill>
                <a:schemeClr val="tx2"/>
              </a:solidFill>
            </a:rPr>
            <a:t>Investments in cybersecurity measures to safeguard data and the application against potential threats.</a:t>
          </a:r>
          <a:endParaRPr lang="en-US" sz="1100" dirty="0">
            <a:solidFill>
              <a:schemeClr val="tx2"/>
            </a:solidFill>
          </a:endParaRPr>
        </a:p>
      </dgm:t>
    </dgm:pt>
    <dgm:pt modelId="{0AC0231F-4419-4406-9DF4-6C439F4FB8D6}" type="parTrans" cxnId="{22EFF931-1928-473D-8FC1-3B096FA6F9DF}">
      <dgm:prSet/>
      <dgm:spPr/>
      <dgm:t>
        <a:bodyPr/>
        <a:lstStyle/>
        <a:p>
          <a:endParaRPr lang="en-US"/>
        </a:p>
      </dgm:t>
    </dgm:pt>
    <dgm:pt modelId="{0B17A554-E2FD-403B-AFA7-C4E5B7BE25E2}" type="sibTrans" cxnId="{22EFF931-1928-473D-8FC1-3B096FA6F9DF}">
      <dgm:prSet/>
      <dgm:spPr/>
      <dgm:t>
        <a:bodyPr/>
        <a:lstStyle/>
        <a:p>
          <a:pPr>
            <a:lnSpc>
              <a:spcPct val="100000"/>
            </a:lnSpc>
          </a:pPr>
          <a:endParaRPr lang="en-US"/>
        </a:p>
      </dgm:t>
    </dgm:pt>
    <dgm:pt modelId="{FBC9690D-5964-4019-AA72-4644E81B8C45}">
      <dgm:prSet custT="1"/>
      <dgm:spPr/>
      <dgm:t>
        <a:bodyPr/>
        <a:lstStyle/>
        <a:p>
          <a:pPr>
            <a:lnSpc>
              <a:spcPct val="100000"/>
            </a:lnSpc>
          </a:pPr>
          <a:r>
            <a:rPr lang="en-IN" sz="1400" b="1" dirty="0">
              <a:solidFill>
                <a:schemeClr val="tx2"/>
              </a:solidFill>
            </a:rPr>
            <a:t>Scaling Infrastructure: </a:t>
          </a:r>
          <a:r>
            <a:rPr lang="en-IN" sz="1100" dirty="0">
              <a:solidFill>
                <a:schemeClr val="tx2"/>
              </a:solidFill>
            </a:rPr>
            <a:t>Costs associated with scaling infrastructure as the application is expanded to cover more areas and additional features.   --</a:t>
          </a:r>
          <a:endParaRPr lang="en-US" sz="1100" dirty="0">
            <a:solidFill>
              <a:schemeClr val="tx2"/>
            </a:solidFill>
          </a:endParaRPr>
        </a:p>
      </dgm:t>
    </dgm:pt>
    <dgm:pt modelId="{7A3E1899-5008-43B0-A4FB-9C046DDF896A}" type="parTrans" cxnId="{3644535F-5FDA-4186-9911-23D89671B005}">
      <dgm:prSet/>
      <dgm:spPr/>
      <dgm:t>
        <a:bodyPr/>
        <a:lstStyle/>
        <a:p>
          <a:endParaRPr lang="en-US"/>
        </a:p>
      </dgm:t>
    </dgm:pt>
    <dgm:pt modelId="{744407C9-2CE4-483D-B5E6-0FB78BF96569}" type="sibTrans" cxnId="{3644535F-5FDA-4186-9911-23D89671B005}">
      <dgm:prSet/>
      <dgm:spPr/>
      <dgm:t>
        <a:bodyPr/>
        <a:lstStyle/>
        <a:p>
          <a:pPr>
            <a:lnSpc>
              <a:spcPct val="100000"/>
            </a:lnSpc>
          </a:pPr>
          <a:endParaRPr lang="en-US"/>
        </a:p>
      </dgm:t>
    </dgm:pt>
    <dgm:pt modelId="{BE3A4B3F-6DBF-481F-80FC-F1FD20F486E8}">
      <dgm:prSet custT="1"/>
      <dgm:spPr/>
      <dgm:t>
        <a:bodyPr/>
        <a:lstStyle/>
        <a:p>
          <a:pPr>
            <a:lnSpc>
              <a:spcPct val="100000"/>
            </a:lnSpc>
          </a:pPr>
          <a:r>
            <a:rPr lang="en-IN" sz="1400" b="1" dirty="0">
              <a:solidFill>
                <a:schemeClr val="tx2"/>
              </a:solidFill>
            </a:rPr>
            <a:t>Data Management</a:t>
          </a:r>
          <a:r>
            <a:rPr lang="en-IN" sz="1400" dirty="0">
              <a:solidFill>
                <a:schemeClr val="tx2"/>
              </a:solidFill>
            </a:rPr>
            <a:t>: </a:t>
          </a:r>
          <a:r>
            <a:rPr lang="en-IN" sz="1100" dirty="0">
              <a:solidFill>
                <a:schemeClr val="tx2"/>
              </a:solidFill>
            </a:rPr>
            <a:t>Storage costs for managing the ever-growing database of recognized registration numbers.</a:t>
          </a:r>
          <a:endParaRPr lang="en-US" sz="1100" dirty="0">
            <a:solidFill>
              <a:schemeClr val="tx2"/>
            </a:solidFill>
          </a:endParaRPr>
        </a:p>
      </dgm:t>
    </dgm:pt>
    <dgm:pt modelId="{4D94FC00-260D-4033-802F-B4F2FC6F57A6}" type="parTrans" cxnId="{A35A3DCB-AC93-4420-BFF4-B1EC72244C8D}">
      <dgm:prSet/>
      <dgm:spPr/>
      <dgm:t>
        <a:bodyPr/>
        <a:lstStyle/>
        <a:p>
          <a:endParaRPr lang="en-US"/>
        </a:p>
      </dgm:t>
    </dgm:pt>
    <dgm:pt modelId="{F2879024-E3C3-495F-912B-95A2C1464573}" type="sibTrans" cxnId="{A35A3DCB-AC93-4420-BFF4-B1EC72244C8D}">
      <dgm:prSet/>
      <dgm:spPr/>
      <dgm:t>
        <a:bodyPr/>
        <a:lstStyle/>
        <a:p>
          <a:pPr>
            <a:lnSpc>
              <a:spcPct val="100000"/>
            </a:lnSpc>
          </a:pPr>
          <a:endParaRPr lang="en-US"/>
        </a:p>
      </dgm:t>
    </dgm:pt>
    <dgm:pt modelId="{9EA93A54-FAB0-4605-851C-F222089836AD}">
      <dgm:prSet custT="1"/>
      <dgm:spPr/>
      <dgm:t>
        <a:bodyPr/>
        <a:lstStyle/>
        <a:p>
          <a:pPr>
            <a:lnSpc>
              <a:spcPct val="100000"/>
            </a:lnSpc>
          </a:pPr>
          <a:r>
            <a:rPr lang="en-IN" sz="1400" b="1" dirty="0">
              <a:solidFill>
                <a:schemeClr val="tx2"/>
              </a:solidFill>
            </a:rPr>
            <a:t>Environmental Considerations: </a:t>
          </a:r>
          <a:r>
            <a:rPr lang="en-IN" sz="1100" dirty="0">
              <a:solidFill>
                <a:schemeClr val="tx2"/>
              </a:solidFill>
            </a:rPr>
            <a:t>Expenses for aligning the application with sustainability goals, ensuring it meets environmental standards.</a:t>
          </a:r>
          <a:endParaRPr lang="en-US" sz="1100" dirty="0">
            <a:solidFill>
              <a:schemeClr val="tx2"/>
            </a:solidFill>
          </a:endParaRPr>
        </a:p>
      </dgm:t>
    </dgm:pt>
    <dgm:pt modelId="{078A7D1D-381C-4290-A0B3-B1E985C592E9}" type="parTrans" cxnId="{F2740BAD-FA53-4B8F-A852-6AB0C377C9F6}">
      <dgm:prSet/>
      <dgm:spPr/>
      <dgm:t>
        <a:bodyPr/>
        <a:lstStyle/>
        <a:p>
          <a:endParaRPr lang="en-US"/>
        </a:p>
      </dgm:t>
    </dgm:pt>
    <dgm:pt modelId="{2FEAC2AA-5CCE-4963-BBC7-5A3FDBDFAF28}" type="sibTrans" cxnId="{F2740BAD-FA53-4B8F-A852-6AB0C377C9F6}">
      <dgm:prSet/>
      <dgm:spPr/>
      <dgm:t>
        <a:bodyPr/>
        <a:lstStyle/>
        <a:p>
          <a:endParaRPr lang="en-US"/>
        </a:p>
      </dgm:t>
    </dgm:pt>
    <dgm:pt modelId="{23D8AB93-A889-4E1B-A438-530C2383854E}" type="pres">
      <dgm:prSet presAssocID="{1830E6D3-AC93-4F0E-BC62-E524E4E6DD4D}" presName="root" presStyleCnt="0">
        <dgm:presLayoutVars>
          <dgm:dir/>
          <dgm:resizeHandles val="exact"/>
        </dgm:presLayoutVars>
      </dgm:prSet>
      <dgm:spPr/>
    </dgm:pt>
    <dgm:pt modelId="{E77169B8-C7F8-4913-AC91-9949C4DA142D}" type="pres">
      <dgm:prSet presAssocID="{1830E6D3-AC93-4F0E-BC62-E524E4E6DD4D}" presName="container" presStyleCnt="0">
        <dgm:presLayoutVars>
          <dgm:dir/>
          <dgm:resizeHandles val="exact"/>
        </dgm:presLayoutVars>
      </dgm:prSet>
      <dgm:spPr/>
    </dgm:pt>
    <dgm:pt modelId="{899E7FE8-2308-489A-8393-CB965D910671}" type="pres">
      <dgm:prSet presAssocID="{463B014C-A3FD-4765-A1A4-68F86D4F6DE4}" presName="compNode" presStyleCnt="0"/>
      <dgm:spPr/>
    </dgm:pt>
    <dgm:pt modelId="{9206DB07-7DE8-4F75-BB4D-ADF226105BB1}" type="pres">
      <dgm:prSet presAssocID="{463B014C-A3FD-4765-A1A4-68F86D4F6DE4}" presName="iconBgRect" presStyleLbl="bgShp" presStyleIdx="0" presStyleCnt="5"/>
      <dgm:spPr/>
    </dgm:pt>
    <dgm:pt modelId="{C9800C73-0387-4D8B-9949-F244FFA44DC9}" type="pres">
      <dgm:prSet presAssocID="{463B014C-A3FD-4765-A1A4-68F86D4F6D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A474F063-6901-4E0B-9F8D-7E764096FA66}" type="pres">
      <dgm:prSet presAssocID="{463B014C-A3FD-4765-A1A4-68F86D4F6DE4}" presName="spaceRect" presStyleCnt="0"/>
      <dgm:spPr/>
    </dgm:pt>
    <dgm:pt modelId="{89E9AA07-0E64-49A4-BA1F-123220C40732}" type="pres">
      <dgm:prSet presAssocID="{463B014C-A3FD-4765-A1A4-68F86D4F6DE4}" presName="textRect" presStyleLbl="revTx" presStyleIdx="0" presStyleCnt="5">
        <dgm:presLayoutVars>
          <dgm:chMax val="1"/>
          <dgm:chPref val="1"/>
        </dgm:presLayoutVars>
      </dgm:prSet>
      <dgm:spPr/>
    </dgm:pt>
    <dgm:pt modelId="{08721B9D-DC7F-4ED4-992A-78F4A9198EB5}" type="pres">
      <dgm:prSet presAssocID="{79EBEE26-FFEF-4C54-A4C3-43F2F07FFA13}" presName="sibTrans" presStyleLbl="sibTrans2D1" presStyleIdx="0" presStyleCnt="0"/>
      <dgm:spPr/>
    </dgm:pt>
    <dgm:pt modelId="{D1DB8C74-07E6-41FA-A731-3F5BA77F15B6}" type="pres">
      <dgm:prSet presAssocID="{B2F17DAA-0E3A-4A3B-99D3-DB4B97E4090F}" presName="compNode" presStyleCnt="0"/>
      <dgm:spPr/>
    </dgm:pt>
    <dgm:pt modelId="{0A3A7303-EE78-4BB2-944F-4A82985F332B}" type="pres">
      <dgm:prSet presAssocID="{B2F17DAA-0E3A-4A3B-99D3-DB4B97E4090F}" presName="iconBgRect" presStyleLbl="bgShp" presStyleIdx="1" presStyleCnt="5"/>
      <dgm:spPr/>
    </dgm:pt>
    <dgm:pt modelId="{2F8BE63B-8AB4-4AA5-904C-CD8A035E3F99}" type="pres">
      <dgm:prSet presAssocID="{B2F17DAA-0E3A-4A3B-99D3-DB4B97E409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6338D0B9-FDD6-4B8A-97A1-4E2FC5A11393}" type="pres">
      <dgm:prSet presAssocID="{B2F17DAA-0E3A-4A3B-99D3-DB4B97E4090F}" presName="spaceRect" presStyleCnt="0"/>
      <dgm:spPr/>
    </dgm:pt>
    <dgm:pt modelId="{8B2FF130-F536-44B7-9508-CA284738389A}" type="pres">
      <dgm:prSet presAssocID="{B2F17DAA-0E3A-4A3B-99D3-DB4B97E4090F}" presName="textRect" presStyleLbl="revTx" presStyleIdx="1" presStyleCnt="5">
        <dgm:presLayoutVars>
          <dgm:chMax val="1"/>
          <dgm:chPref val="1"/>
        </dgm:presLayoutVars>
      </dgm:prSet>
      <dgm:spPr/>
    </dgm:pt>
    <dgm:pt modelId="{2B3839DE-CD7C-4C92-A043-83BF84E17EC4}" type="pres">
      <dgm:prSet presAssocID="{0B17A554-E2FD-403B-AFA7-C4E5B7BE25E2}" presName="sibTrans" presStyleLbl="sibTrans2D1" presStyleIdx="0" presStyleCnt="0"/>
      <dgm:spPr/>
    </dgm:pt>
    <dgm:pt modelId="{75A36570-14EE-4CEF-84D9-8312C1F266D5}" type="pres">
      <dgm:prSet presAssocID="{FBC9690D-5964-4019-AA72-4644E81B8C45}" presName="compNode" presStyleCnt="0"/>
      <dgm:spPr/>
    </dgm:pt>
    <dgm:pt modelId="{8F6AFEF8-BCF4-4F96-882C-BF17DE004830}" type="pres">
      <dgm:prSet presAssocID="{FBC9690D-5964-4019-AA72-4644E81B8C45}" presName="iconBgRect" presStyleLbl="bgShp" presStyleIdx="2" presStyleCnt="5"/>
      <dgm:spPr/>
    </dgm:pt>
    <dgm:pt modelId="{F395F6AC-A57E-490A-A9BE-8C3BBA5CD36A}" type="pres">
      <dgm:prSet presAssocID="{FBC9690D-5964-4019-AA72-4644E81B8C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0E34B3E7-F7DD-4869-99E2-095C9D5E3579}" type="pres">
      <dgm:prSet presAssocID="{FBC9690D-5964-4019-AA72-4644E81B8C45}" presName="spaceRect" presStyleCnt="0"/>
      <dgm:spPr/>
    </dgm:pt>
    <dgm:pt modelId="{815F3EFE-4696-4990-ADFA-97399C5F716F}" type="pres">
      <dgm:prSet presAssocID="{FBC9690D-5964-4019-AA72-4644E81B8C45}" presName="textRect" presStyleLbl="revTx" presStyleIdx="2" presStyleCnt="5" custScaleX="104137">
        <dgm:presLayoutVars>
          <dgm:chMax val="1"/>
          <dgm:chPref val="1"/>
        </dgm:presLayoutVars>
      </dgm:prSet>
      <dgm:spPr/>
    </dgm:pt>
    <dgm:pt modelId="{E3E22AF4-8872-429D-A8E7-056FFD81982C}" type="pres">
      <dgm:prSet presAssocID="{744407C9-2CE4-483D-B5E6-0FB78BF96569}" presName="sibTrans" presStyleLbl="sibTrans2D1" presStyleIdx="0" presStyleCnt="0"/>
      <dgm:spPr/>
    </dgm:pt>
    <dgm:pt modelId="{438140CD-101A-41B2-88F5-B902D3A8C584}" type="pres">
      <dgm:prSet presAssocID="{BE3A4B3F-6DBF-481F-80FC-F1FD20F486E8}" presName="compNode" presStyleCnt="0"/>
      <dgm:spPr/>
    </dgm:pt>
    <dgm:pt modelId="{9E991E9D-89D7-4400-8B71-53492B5EEE7B}" type="pres">
      <dgm:prSet presAssocID="{BE3A4B3F-6DBF-481F-80FC-F1FD20F486E8}" presName="iconBgRect" presStyleLbl="bgShp" presStyleIdx="3" presStyleCnt="5"/>
      <dgm:spPr/>
    </dgm:pt>
    <dgm:pt modelId="{EBF0D5DB-E779-4C24-92A6-17645B9F1FCF}" type="pres">
      <dgm:prSet presAssocID="{BE3A4B3F-6DBF-481F-80FC-F1FD20F486E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D2EB9742-CBB5-415F-9193-37B1BEA81F7B}" type="pres">
      <dgm:prSet presAssocID="{BE3A4B3F-6DBF-481F-80FC-F1FD20F486E8}" presName="spaceRect" presStyleCnt="0"/>
      <dgm:spPr/>
    </dgm:pt>
    <dgm:pt modelId="{791F0E8C-0A38-46B8-87AC-BCF102C44244}" type="pres">
      <dgm:prSet presAssocID="{BE3A4B3F-6DBF-481F-80FC-F1FD20F486E8}" presName="textRect" presStyleLbl="revTx" presStyleIdx="3" presStyleCnt="5">
        <dgm:presLayoutVars>
          <dgm:chMax val="1"/>
          <dgm:chPref val="1"/>
        </dgm:presLayoutVars>
      </dgm:prSet>
      <dgm:spPr/>
    </dgm:pt>
    <dgm:pt modelId="{31F317C9-B7D2-49C4-B6D9-09EA9FA33939}" type="pres">
      <dgm:prSet presAssocID="{F2879024-E3C3-495F-912B-95A2C1464573}" presName="sibTrans" presStyleLbl="sibTrans2D1" presStyleIdx="0" presStyleCnt="0"/>
      <dgm:spPr/>
    </dgm:pt>
    <dgm:pt modelId="{D98FC858-381E-4305-8AB6-0DE03846F7B5}" type="pres">
      <dgm:prSet presAssocID="{9EA93A54-FAB0-4605-851C-F222089836AD}" presName="compNode" presStyleCnt="0"/>
      <dgm:spPr/>
    </dgm:pt>
    <dgm:pt modelId="{BE864B26-6FD1-4893-94EC-E9EB1D22B4F5}" type="pres">
      <dgm:prSet presAssocID="{9EA93A54-FAB0-4605-851C-F222089836AD}" presName="iconBgRect" presStyleLbl="bgShp" presStyleIdx="4" presStyleCnt="5"/>
      <dgm:spPr/>
    </dgm:pt>
    <dgm:pt modelId="{EB927EC3-8D2B-400E-B03B-329FA239A5C2}" type="pres">
      <dgm:prSet presAssocID="{9EA93A54-FAB0-4605-851C-F222089836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eciduous tree"/>
        </a:ext>
      </dgm:extLst>
    </dgm:pt>
    <dgm:pt modelId="{901686A5-B8BE-42EA-8098-E5004C149E4D}" type="pres">
      <dgm:prSet presAssocID="{9EA93A54-FAB0-4605-851C-F222089836AD}" presName="spaceRect" presStyleCnt="0"/>
      <dgm:spPr/>
    </dgm:pt>
    <dgm:pt modelId="{D509CC3A-4D7D-4361-87AA-94A2AD3B3590}" type="pres">
      <dgm:prSet presAssocID="{9EA93A54-FAB0-4605-851C-F222089836AD}" presName="textRect" presStyleLbl="revTx" presStyleIdx="4" presStyleCnt="5">
        <dgm:presLayoutVars>
          <dgm:chMax val="1"/>
          <dgm:chPref val="1"/>
        </dgm:presLayoutVars>
      </dgm:prSet>
      <dgm:spPr/>
    </dgm:pt>
  </dgm:ptLst>
  <dgm:cxnLst>
    <dgm:cxn modelId="{E40E0E10-AF30-42DF-8CC0-99FBF734A748}" type="presOf" srcId="{B2F17DAA-0E3A-4A3B-99D3-DB4B97E4090F}" destId="{8B2FF130-F536-44B7-9508-CA284738389A}" srcOrd="0" destOrd="0" presId="urn:microsoft.com/office/officeart/2018/2/layout/IconCircleList"/>
    <dgm:cxn modelId="{DC2F8A18-1026-4A2D-B6BB-AAC07F2781E1}" type="presOf" srcId="{9EA93A54-FAB0-4605-851C-F222089836AD}" destId="{D509CC3A-4D7D-4361-87AA-94A2AD3B3590}" srcOrd="0" destOrd="0" presId="urn:microsoft.com/office/officeart/2018/2/layout/IconCircleList"/>
    <dgm:cxn modelId="{22EFF931-1928-473D-8FC1-3B096FA6F9DF}" srcId="{1830E6D3-AC93-4F0E-BC62-E524E4E6DD4D}" destId="{B2F17DAA-0E3A-4A3B-99D3-DB4B97E4090F}" srcOrd="1" destOrd="0" parTransId="{0AC0231F-4419-4406-9DF4-6C439F4FB8D6}" sibTransId="{0B17A554-E2FD-403B-AFA7-C4E5B7BE25E2}"/>
    <dgm:cxn modelId="{BBA5D739-4174-42F4-A3FE-CDA9C5590271}" type="presOf" srcId="{FBC9690D-5964-4019-AA72-4644E81B8C45}" destId="{815F3EFE-4696-4990-ADFA-97399C5F716F}" srcOrd="0" destOrd="0" presId="urn:microsoft.com/office/officeart/2018/2/layout/IconCircleList"/>
    <dgm:cxn modelId="{3644535F-5FDA-4186-9911-23D89671B005}" srcId="{1830E6D3-AC93-4F0E-BC62-E524E4E6DD4D}" destId="{FBC9690D-5964-4019-AA72-4644E81B8C45}" srcOrd="2" destOrd="0" parTransId="{7A3E1899-5008-43B0-A4FB-9C046DDF896A}" sibTransId="{744407C9-2CE4-483D-B5E6-0FB78BF96569}"/>
    <dgm:cxn modelId="{E4E7DC6B-1489-4AFA-B12E-153AF3A5B591}" srcId="{1830E6D3-AC93-4F0E-BC62-E524E4E6DD4D}" destId="{463B014C-A3FD-4765-A1A4-68F86D4F6DE4}" srcOrd="0" destOrd="0" parTransId="{6168F9C7-516E-44A8-B9AD-77513FEB0DA4}" sibTransId="{79EBEE26-FFEF-4C54-A4C3-43F2F07FFA13}"/>
    <dgm:cxn modelId="{30853873-D5EE-49CC-8841-96AABFD3EE3F}" type="presOf" srcId="{463B014C-A3FD-4765-A1A4-68F86D4F6DE4}" destId="{89E9AA07-0E64-49A4-BA1F-123220C40732}" srcOrd="0" destOrd="0" presId="urn:microsoft.com/office/officeart/2018/2/layout/IconCircleList"/>
    <dgm:cxn modelId="{C3E8927C-6CDF-4D21-B26C-9CA77ABCFF62}" type="presOf" srcId="{BE3A4B3F-6DBF-481F-80FC-F1FD20F486E8}" destId="{791F0E8C-0A38-46B8-87AC-BCF102C44244}" srcOrd="0" destOrd="0" presId="urn:microsoft.com/office/officeart/2018/2/layout/IconCircleList"/>
    <dgm:cxn modelId="{10626C89-5FDB-46FA-B359-514D4DC8B3BA}" type="presOf" srcId="{744407C9-2CE4-483D-B5E6-0FB78BF96569}" destId="{E3E22AF4-8872-429D-A8E7-056FFD81982C}" srcOrd="0" destOrd="0" presId="urn:microsoft.com/office/officeart/2018/2/layout/IconCircleList"/>
    <dgm:cxn modelId="{35FAC596-7597-4940-95F9-0FFCF97B71E6}" type="presOf" srcId="{0B17A554-E2FD-403B-AFA7-C4E5B7BE25E2}" destId="{2B3839DE-CD7C-4C92-A043-83BF84E17EC4}" srcOrd="0" destOrd="0" presId="urn:microsoft.com/office/officeart/2018/2/layout/IconCircleList"/>
    <dgm:cxn modelId="{F2740BAD-FA53-4B8F-A852-6AB0C377C9F6}" srcId="{1830E6D3-AC93-4F0E-BC62-E524E4E6DD4D}" destId="{9EA93A54-FAB0-4605-851C-F222089836AD}" srcOrd="4" destOrd="0" parTransId="{078A7D1D-381C-4290-A0B3-B1E985C592E9}" sibTransId="{2FEAC2AA-5CCE-4963-BBC7-5A3FDBDFAF28}"/>
    <dgm:cxn modelId="{C8D068C7-292F-4294-82E9-AFF6EF94B3AC}" type="presOf" srcId="{1830E6D3-AC93-4F0E-BC62-E524E4E6DD4D}" destId="{23D8AB93-A889-4E1B-A438-530C2383854E}" srcOrd="0" destOrd="0" presId="urn:microsoft.com/office/officeart/2018/2/layout/IconCircleList"/>
    <dgm:cxn modelId="{A35A3DCB-AC93-4420-BFF4-B1EC72244C8D}" srcId="{1830E6D3-AC93-4F0E-BC62-E524E4E6DD4D}" destId="{BE3A4B3F-6DBF-481F-80FC-F1FD20F486E8}" srcOrd="3" destOrd="0" parTransId="{4D94FC00-260D-4033-802F-B4F2FC6F57A6}" sibTransId="{F2879024-E3C3-495F-912B-95A2C1464573}"/>
    <dgm:cxn modelId="{9D759FD9-46EB-4504-A9AF-7FCE45C0CC88}" type="presOf" srcId="{F2879024-E3C3-495F-912B-95A2C1464573}" destId="{31F317C9-B7D2-49C4-B6D9-09EA9FA33939}" srcOrd="0" destOrd="0" presId="urn:microsoft.com/office/officeart/2018/2/layout/IconCircleList"/>
    <dgm:cxn modelId="{A26017EC-4640-4F69-A64C-E0EDF97C749A}" type="presOf" srcId="{79EBEE26-FFEF-4C54-A4C3-43F2F07FFA13}" destId="{08721B9D-DC7F-4ED4-992A-78F4A9198EB5}" srcOrd="0" destOrd="0" presId="urn:microsoft.com/office/officeart/2018/2/layout/IconCircleList"/>
    <dgm:cxn modelId="{557B7ADC-A819-4545-9540-31408F52D00F}" type="presParOf" srcId="{23D8AB93-A889-4E1B-A438-530C2383854E}" destId="{E77169B8-C7F8-4913-AC91-9949C4DA142D}" srcOrd="0" destOrd="0" presId="urn:microsoft.com/office/officeart/2018/2/layout/IconCircleList"/>
    <dgm:cxn modelId="{149E34C2-867D-4681-BFF0-3D6515381C50}" type="presParOf" srcId="{E77169B8-C7F8-4913-AC91-9949C4DA142D}" destId="{899E7FE8-2308-489A-8393-CB965D910671}" srcOrd="0" destOrd="0" presId="urn:microsoft.com/office/officeart/2018/2/layout/IconCircleList"/>
    <dgm:cxn modelId="{88FC4245-980E-4C28-9955-F20D543AE6DF}" type="presParOf" srcId="{899E7FE8-2308-489A-8393-CB965D910671}" destId="{9206DB07-7DE8-4F75-BB4D-ADF226105BB1}" srcOrd="0" destOrd="0" presId="urn:microsoft.com/office/officeart/2018/2/layout/IconCircleList"/>
    <dgm:cxn modelId="{2A7D6921-6938-4C55-93FA-BD8CF3594087}" type="presParOf" srcId="{899E7FE8-2308-489A-8393-CB965D910671}" destId="{C9800C73-0387-4D8B-9949-F244FFA44DC9}" srcOrd="1" destOrd="0" presId="urn:microsoft.com/office/officeart/2018/2/layout/IconCircleList"/>
    <dgm:cxn modelId="{AE607F47-1ADB-4AA2-88D7-77CB5E26BA1B}" type="presParOf" srcId="{899E7FE8-2308-489A-8393-CB965D910671}" destId="{A474F063-6901-4E0B-9F8D-7E764096FA66}" srcOrd="2" destOrd="0" presId="urn:microsoft.com/office/officeart/2018/2/layout/IconCircleList"/>
    <dgm:cxn modelId="{76346091-E18D-4D54-9F7C-BF569AAC3153}" type="presParOf" srcId="{899E7FE8-2308-489A-8393-CB965D910671}" destId="{89E9AA07-0E64-49A4-BA1F-123220C40732}" srcOrd="3" destOrd="0" presId="urn:microsoft.com/office/officeart/2018/2/layout/IconCircleList"/>
    <dgm:cxn modelId="{16691976-7FF2-4510-BA89-32587C86DD5C}" type="presParOf" srcId="{E77169B8-C7F8-4913-AC91-9949C4DA142D}" destId="{08721B9D-DC7F-4ED4-992A-78F4A9198EB5}" srcOrd="1" destOrd="0" presId="urn:microsoft.com/office/officeart/2018/2/layout/IconCircleList"/>
    <dgm:cxn modelId="{3C5A4A97-6E63-46E7-BE0C-8CBE5F110E53}" type="presParOf" srcId="{E77169B8-C7F8-4913-AC91-9949C4DA142D}" destId="{D1DB8C74-07E6-41FA-A731-3F5BA77F15B6}" srcOrd="2" destOrd="0" presId="urn:microsoft.com/office/officeart/2018/2/layout/IconCircleList"/>
    <dgm:cxn modelId="{DF818A30-0EAF-410A-B330-F0733F440741}" type="presParOf" srcId="{D1DB8C74-07E6-41FA-A731-3F5BA77F15B6}" destId="{0A3A7303-EE78-4BB2-944F-4A82985F332B}" srcOrd="0" destOrd="0" presId="urn:microsoft.com/office/officeart/2018/2/layout/IconCircleList"/>
    <dgm:cxn modelId="{7118E2D9-E1F3-448A-9BFB-F40BC92C80ED}" type="presParOf" srcId="{D1DB8C74-07E6-41FA-A731-3F5BA77F15B6}" destId="{2F8BE63B-8AB4-4AA5-904C-CD8A035E3F99}" srcOrd="1" destOrd="0" presId="urn:microsoft.com/office/officeart/2018/2/layout/IconCircleList"/>
    <dgm:cxn modelId="{B8EE3ECA-12D7-42E4-B764-15F4E6C7DCAB}" type="presParOf" srcId="{D1DB8C74-07E6-41FA-A731-3F5BA77F15B6}" destId="{6338D0B9-FDD6-4B8A-97A1-4E2FC5A11393}" srcOrd="2" destOrd="0" presId="urn:microsoft.com/office/officeart/2018/2/layout/IconCircleList"/>
    <dgm:cxn modelId="{AA89C2D0-42F8-40C3-AFFC-018F27A23538}" type="presParOf" srcId="{D1DB8C74-07E6-41FA-A731-3F5BA77F15B6}" destId="{8B2FF130-F536-44B7-9508-CA284738389A}" srcOrd="3" destOrd="0" presId="urn:microsoft.com/office/officeart/2018/2/layout/IconCircleList"/>
    <dgm:cxn modelId="{A7DB5111-3B1E-4784-8491-3799B7AFC806}" type="presParOf" srcId="{E77169B8-C7F8-4913-AC91-9949C4DA142D}" destId="{2B3839DE-CD7C-4C92-A043-83BF84E17EC4}" srcOrd="3" destOrd="0" presId="urn:microsoft.com/office/officeart/2018/2/layout/IconCircleList"/>
    <dgm:cxn modelId="{8D3D0E11-8F35-44E6-9E00-E26F4DDDAB5F}" type="presParOf" srcId="{E77169B8-C7F8-4913-AC91-9949C4DA142D}" destId="{75A36570-14EE-4CEF-84D9-8312C1F266D5}" srcOrd="4" destOrd="0" presId="urn:microsoft.com/office/officeart/2018/2/layout/IconCircleList"/>
    <dgm:cxn modelId="{47553228-68D0-4AFE-813A-FEFB38D55272}" type="presParOf" srcId="{75A36570-14EE-4CEF-84D9-8312C1F266D5}" destId="{8F6AFEF8-BCF4-4F96-882C-BF17DE004830}" srcOrd="0" destOrd="0" presId="urn:microsoft.com/office/officeart/2018/2/layout/IconCircleList"/>
    <dgm:cxn modelId="{5F006B50-CEAD-47C3-8752-4CF083276C45}" type="presParOf" srcId="{75A36570-14EE-4CEF-84D9-8312C1F266D5}" destId="{F395F6AC-A57E-490A-A9BE-8C3BBA5CD36A}" srcOrd="1" destOrd="0" presId="urn:microsoft.com/office/officeart/2018/2/layout/IconCircleList"/>
    <dgm:cxn modelId="{FB0F81E6-BC7A-4B08-9B11-02E45A9BFA9A}" type="presParOf" srcId="{75A36570-14EE-4CEF-84D9-8312C1F266D5}" destId="{0E34B3E7-F7DD-4869-99E2-095C9D5E3579}" srcOrd="2" destOrd="0" presId="urn:microsoft.com/office/officeart/2018/2/layout/IconCircleList"/>
    <dgm:cxn modelId="{6250F071-1D9E-404A-A4E9-7794F64176A4}" type="presParOf" srcId="{75A36570-14EE-4CEF-84D9-8312C1F266D5}" destId="{815F3EFE-4696-4990-ADFA-97399C5F716F}" srcOrd="3" destOrd="0" presId="urn:microsoft.com/office/officeart/2018/2/layout/IconCircleList"/>
    <dgm:cxn modelId="{E09C7130-310C-4DCA-8D27-92945F136A1F}" type="presParOf" srcId="{E77169B8-C7F8-4913-AC91-9949C4DA142D}" destId="{E3E22AF4-8872-429D-A8E7-056FFD81982C}" srcOrd="5" destOrd="0" presId="urn:microsoft.com/office/officeart/2018/2/layout/IconCircleList"/>
    <dgm:cxn modelId="{8CDC9904-E8C3-46B3-A07E-25D06FF79434}" type="presParOf" srcId="{E77169B8-C7F8-4913-AC91-9949C4DA142D}" destId="{438140CD-101A-41B2-88F5-B902D3A8C584}" srcOrd="6" destOrd="0" presId="urn:microsoft.com/office/officeart/2018/2/layout/IconCircleList"/>
    <dgm:cxn modelId="{EE4E2BD9-DD4D-4B3A-90D4-D4D6E02FA16D}" type="presParOf" srcId="{438140CD-101A-41B2-88F5-B902D3A8C584}" destId="{9E991E9D-89D7-4400-8B71-53492B5EEE7B}" srcOrd="0" destOrd="0" presId="urn:microsoft.com/office/officeart/2018/2/layout/IconCircleList"/>
    <dgm:cxn modelId="{A123B7E9-B5C7-4CC7-9376-7E84BA1B8DEE}" type="presParOf" srcId="{438140CD-101A-41B2-88F5-B902D3A8C584}" destId="{EBF0D5DB-E779-4C24-92A6-17645B9F1FCF}" srcOrd="1" destOrd="0" presId="urn:microsoft.com/office/officeart/2018/2/layout/IconCircleList"/>
    <dgm:cxn modelId="{A6D76700-644B-4FBE-864D-EB95F9A1875B}" type="presParOf" srcId="{438140CD-101A-41B2-88F5-B902D3A8C584}" destId="{D2EB9742-CBB5-415F-9193-37B1BEA81F7B}" srcOrd="2" destOrd="0" presId="urn:microsoft.com/office/officeart/2018/2/layout/IconCircleList"/>
    <dgm:cxn modelId="{104A48AB-66B3-481F-9282-58C13D2DEA32}" type="presParOf" srcId="{438140CD-101A-41B2-88F5-B902D3A8C584}" destId="{791F0E8C-0A38-46B8-87AC-BCF102C44244}" srcOrd="3" destOrd="0" presId="urn:microsoft.com/office/officeart/2018/2/layout/IconCircleList"/>
    <dgm:cxn modelId="{D5EA9A5E-C3FC-4B89-A226-6F695B208C6B}" type="presParOf" srcId="{E77169B8-C7F8-4913-AC91-9949C4DA142D}" destId="{31F317C9-B7D2-49C4-B6D9-09EA9FA33939}" srcOrd="7" destOrd="0" presId="urn:microsoft.com/office/officeart/2018/2/layout/IconCircleList"/>
    <dgm:cxn modelId="{8F714BCC-BA6F-466F-9A73-3624F12C5C7C}" type="presParOf" srcId="{E77169B8-C7F8-4913-AC91-9949C4DA142D}" destId="{D98FC858-381E-4305-8AB6-0DE03846F7B5}" srcOrd="8" destOrd="0" presId="urn:microsoft.com/office/officeart/2018/2/layout/IconCircleList"/>
    <dgm:cxn modelId="{E231C664-DEB3-4D2C-9920-8796911B3588}" type="presParOf" srcId="{D98FC858-381E-4305-8AB6-0DE03846F7B5}" destId="{BE864B26-6FD1-4893-94EC-E9EB1D22B4F5}" srcOrd="0" destOrd="0" presId="urn:microsoft.com/office/officeart/2018/2/layout/IconCircleList"/>
    <dgm:cxn modelId="{82A86864-B1E0-4297-9ACF-D36BD930FCCF}" type="presParOf" srcId="{D98FC858-381E-4305-8AB6-0DE03846F7B5}" destId="{EB927EC3-8D2B-400E-B03B-329FA239A5C2}" srcOrd="1" destOrd="0" presId="urn:microsoft.com/office/officeart/2018/2/layout/IconCircleList"/>
    <dgm:cxn modelId="{72A1E614-181B-40D8-8C3A-FA7836B8DA3B}" type="presParOf" srcId="{D98FC858-381E-4305-8AB6-0DE03846F7B5}" destId="{901686A5-B8BE-42EA-8098-E5004C149E4D}" srcOrd="2" destOrd="0" presId="urn:microsoft.com/office/officeart/2018/2/layout/IconCircleList"/>
    <dgm:cxn modelId="{6EC6C0B6-EC54-4565-8457-6FCE0DBFB5D2}" type="presParOf" srcId="{D98FC858-381E-4305-8AB6-0DE03846F7B5}" destId="{D509CC3A-4D7D-4361-87AA-94A2AD3B359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1B62E-8656-4F2C-878E-C99CE5A96F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5FA47C1-458B-41C5-B544-405BB525BEBF}">
      <dgm:prSet custT="1"/>
      <dgm:spPr/>
      <dgm:t>
        <a:bodyPr/>
        <a:lstStyle/>
        <a:p>
          <a:pPr>
            <a:lnSpc>
              <a:spcPct val="100000"/>
            </a:lnSpc>
          </a:pPr>
          <a:r>
            <a:rPr lang="en-IN" sz="1600" b="1" dirty="0">
              <a:solidFill>
                <a:schemeClr val="tx2"/>
              </a:solidFill>
            </a:rPr>
            <a:t>User-Friendly Interface: </a:t>
          </a:r>
          <a:r>
            <a:rPr lang="en-IN" sz="1400" dirty="0">
              <a:solidFill>
                <a:schemeClr val="tx2"/>
              </a:solidFill>
            </a:rPr>
            <a:t>Continuously improve the user interface to make it intuitive and user-friendly for security personnel and administrators. Consider customization options to adapt to the unique needs of different premises.</a:t>
          </a:r>
          <a:endParaRPr lang="en-US" sz="1400" dirty="0">
            <a:solidFill>
              <a:schemeClr val="tx2"/>
            </a:solidFill>
          </a:endParaRPr>
        </a:p>
      </dgm:t>
    </dgm:pt>
    <dgm:pt modelId="{D8A258DC-1F3D-433E-9464-C11A97627DA5}" type="parTrans" cxnId="{986D98D3-60C4-470A-ACFB-54822A6FE764}">
      <dgm:prSet/>
      <dgm:spPr/>
      <dgm:t>
        <a:bodyPr/>
        <a:lstStyle/>
        <a:p>
          <a:endParaRPr lang="en-US"/>
        </a:p>
      </dgm:t>
    </dgm:pt>
    <dgm:pt modelId="{E381A8B8-D485-416A-95DA-E4151788F325}" type="sibTrans" cxnId="{986D98D3-60C4-470A-ACFB-54822A6FE764}">
      <dgm:prSet/>
      <dgm:spPr/>
      <dgm:t>
        <a:bodyPr/>
        <a:lstStyle/>
        <a:p>
          <a:endParaRPr lang="en-US"/>
        </a:p>
      </dgm:t>
    </dgm:pt>
    <dgm:pt modelId="{D9A0EBA4-8061-4FF1-A036-26D427B8A9FC}">
      <dgm:prSet custT="1"/>
      <dgm:spPr/>
      <dgm:t>
        <a:bodyPr/>
        <a:lstStyle/>
        <a:p>
          <a:pPr>
            <a:lnSpc>
              <a:spcPct val="100000"/>
            </a:lnSpc>
          </a:pPr>
          <a:r>
            <a:rPr lang="en-IN" sz="1600" b="1" dirty="0">
              <a:solidFill>
                <a:schemeClr val="tx2"/>
              </a:solidFill>
            </a:rPr>
            <a:t>Mobile Access: </a:t>
          </a:r>
          <a:r>
            <a:rPr lang="en-IN" sz="1400" dirty="0">
              <a:solidFill>
                <a:schemeClr val="tx2"/>
              </a:solidFill>
            </a:rPr>
            <a:t>Extend the application to mobile platforms to enable security personnel to monitor and manage access remotely, providing flexibility and real-time responsiveness.</a:t>
          </a:r>
          <a:endParaRPr lang="en-US" sz="1400" dirty="0">
            <a:solidFill>
              <a:schemeClr val="tx2"/>
            </a:solidFill>
          </a:endParaRPr>
        </a:p>
      </dgm:t>
    </dgm:pt>
    <dgm:pt modelId="{05C00F15-B41E-43E5-8C6C-5BF4F5799093}" type="parTrans" cxnId="{3D0D4B20-898F-49C1-A2F6-842101328FA8}">
      <dgm:prSet/>
      <dgm:spPr/>
      <dgm:t>
        <a:bodyPr/>
        <a:lstStyle/>
        <a:p>
          <a:endParaRPr lang="en-US"/>
        </a:p>
      </dgm:t>
    </dgm:pt>
    <dgm:pt modelId="{79ED2CCB-212A-45FB-B92D-70ADA723DAC2}" type="sibTrans" cxnId="{3D0D4B20-898F-49C1-A2F6-842101328FA8}">
      <dgm:prSet/>
      <dgm:spPr/>
      <dgm:t>
        <a:bodyPr/>
        <a:lstStyle/>
        <a:p>
          <a:endParaRPr lang="en-US"/>
        </a:p>
      </dgm:t>
    </dgm:pt>
    <dgm:pt modelId="{A63EB324-AA8E-438E-9E74-C7B6CD99222B}">
      <dgm:prSet custT="1"/>
      <dgm:spPr/>
      <dgm:t>
        <a:bodyPr/>
        <a:lstStyle/>
        <a:p>
          <a:pPr>
            <a:lnSpc>
              <a:spcPct val="100000"/>
            </a:lnSpc>
          </a:pPr>
          <a:r>
            <a:rPr lang="en-IN" sz="1600" b="1" dirty="0">
              <a:solidFill>
                <a:schemeClr val="tx2"/>
              </a:solidFill>
            </a:rPr>
            <a:t>Data Analytics: </a:t>
          </a:r>
          <a:r>
            <a:rPr lang="en-IN" sz="1400" dirty="0">
              <a:solidFill>
                <a:schemeClr val="tx2"/>
              </a:solidFill>
            </a:rPr>
            <a:t>Enhance reporting and analytics capabilities to provide deeper insights into access management, security trends, and operational efficiency. Data-driven decision-making becomes a crucial aspect of the application.</a:t>
          </a:r>
          <a:endParaRPr lang="en-US" sz="1400" dirty="0">
            <a:solidFill>
              <a:schemeClr val="tx2"/>
            </a:solidFill>
          </a:endParaRPr>
        </a:p>
      </dgm:t>
    </dgm:pt>
    <dgm:pt modelId="{36685BED-9EED-4FAB-AC89-D8C4B597FEAC}" type="parTrans" cxnId="{118E5B3D-4ABC-49B8-B941-5BC2BBC24232}">
      <dgm:prSet/>
      <dgm:spPr/>
      <dgm:t>
        <a:bodyPr/>
        <a:lstStyle/>
        <a:p>
          <a:endParaRPr lang="en-US"/>
        </a:p>
      </dgm:t>
    </dgm:pt>
    <dgm:pt modelId="{ED403656-1377-42A6-83A6-904727AB5F5F}" type="sibTrans" cxnId="{118E5B3D-4ABC-49B8-B941-5BC2BBC24232}">
      <dgm:prSet/>
      <dgm:spPr/>
      <dgm:t>
        <a:bodyPr/>
        <a:lstStyle/>
        <a:p>
          <a:endParaRPr lang="en-US"/>
        </a:p>
      </dgm:t>
    </dgm:pt>
    <dgm:pt modelId="{CAA48C27-FE77-4E02-818D-1ACC540DCA74}" type="pres">
      <dgm:prSet presAssocID="{B501B62E-8656-4F2C-878E-C99CE5A96FD3}" presName="root" presStyleCnt="0">
        <dgm:presLayoutVars>
          <dgm:dir/>
          <dgm:resizeHandles val="exact"/>
        </dgm:presLayoutVars>
      </dgm:prSet>
      <dgm:spPr/>
    </dgm:pt>
    <dgm:pt modelId="{D110A144-E11A-4403-A296-5B993E2E870D}" type="pres">
      <dgm:prSet presAssocID="{B5FA47C1-458B-41C5-B544-405BB525BEBF}" presName="compNode" presStyleCnt="0"/>
      <dgm:spPr/>
    </dgm:pt>
    <dgm:pt modelId="{6A5055A5-3BE0-4F14-9BED-45F4841E98EA}" type="pres">
      <dgm:prSet presAssocID="{B5FA47C1-458B-41C5-B544-405BB525BEBF}" presName="bgRect" presStyleLbl="bgShp" presStyleIdx="0" presStyleCnt="3"/>
      <dgm:spPr/>
    </dgm:pt>
    <dgm:pt modelId="{E0581D9B-7E8E-41B2-B175-55693E35740C}" type="pres">
      <dgm:prSet presAssocID="{B5FA47C1-458B-41C5-B544-405BB525BE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3767F840-8553-445B-A110-6B179B0097A3}" type="pres">
      <dgm:prSet presAssocID="{B5FA47C1-458B-41C5-B544-405BB525BEBF}" presName="spaceRect" presStyleCnt="0"/>
      <dgm:spPr/>
    </dgm:pt>
    <dgm:pt modelId="{35E148ED-98E8-4E6B-8EA1-8F55B00F72EE}" type="pres">
      <dgm:prSet presAssocID="{B5FA47C1-458B-41C5-B544-405BB525BEBF}" presName="parTx" presStyleLbl="revTx" presStyleIdx="0" presStyleCnt="3">
        <dgm:presLayoutVars>
          <dgm:chMax val="0"/>
          <dgm:chPref val="0"/>
        </dgm:presLayoutVars>
      </dgm:prSet>
      <dgm:spPr/>
    </dgm:pt>
    <dgm:pt modelId="{4B099D79-816E-4D56-8C3E-645A9F038B9F}" type="pres">
      <dgm:prSet presAssocID="{E381A8B8-D485-416A-95DA-E4151788F325}" presName="sibTrans" presStyleCnt="0"/>
      <dgm:spPr/>
    </dgm:pt>
    <dgm:pt modelId="{BDE763F0-0F9B-4476-993C-F2F4FE1D19E5}" type="pres">
      <dgm:prSet presAssocID="{D9A0EBA4-8061-4FF1-A036-26D427B8A9FC}" presName="compNode" presStyleCnt="0"/>
      <dgm:spPr/>
    </dgm:pt>
    <dgm:pt modelId="{713A4C07-9131-486B-A1DA-8C12EC342737}" type="pres">
      <dgm:prSet presAssocID="{D9A0EBA4-8061-4FF1-A036-26D427B8A9FC}" presName="bgRect" presStyleLbl="bgShp" presStyleIdx="1" presStyleCnt="3"/>
      <dgm:spPr/>
    </dgm:pt>
    <dgm:pt modelId="{0C5D984E-02E3-4696-B5D8-541D1ED43DAD}" type="pres">
      <dgm:prSet presAssocID="{D9A0EBA4-8061-4FF1-A036-26D427B8A9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9AB2CF1F-D85E-4163-834B-683A9C51B407}" type="pres">
      <dgm:prSet presAssocID="{D9A0EBA4-8061-4FF1-A036-26D427B8A9FC}" presName="spaceRect" presStyleCnt="0"/>
      <dgm:spPr/>
    </dgm:pt>
    <dgm:pt modelId="{5EB67ABC-6A60-4E50-BEED-C2221757337C}" type="pres">
      <dgm:prSet presAssocID="{D9A0EBA4-8061-4FF1-A036-26D427B8A9FC}" presName="parTx" presStyleLbl="revTx" presStyleIdx="1" presStyleCnt="3">
        <dgm:presLayoutVars>
          <dgm:chMax val="0"/>
          <dgm:chPref val="0"/>
        </dgm:presLayoutVars>
      </dgm:prSet>
      <dgm:spPr/>
    </dgm:pt>
    <dgm:pt modelId="{5C02AC55-AB1A-419A-B5A4-2B850AEE1D09}" type="pres">
      <dgm:prSet presAssocID="{79ED2CCB-212A-45FB-B92D-70ADA723DAC2}" presName="sibTrans" presStyleCnt="0"/>
      <dgm:spPr/>
    </dgm:pt>
    <dgm:pt modelId="{8C797840-C56C-4851-957C-A40E7640C17C}" type="pres">
      <dgm:prSet presAssocID="{A63EB324-AA8E-438E-9E74-C7B6CD99222B}" presName="compNode" presStyleCnt="0"/>
      <dgm:spPr/>
    </dgm:pt>
    <dgm:pt modelId="{BB75B3E7-7702-4302-9BBE-1AC21C6D0500}" type="pres">
      <dgm:prSet presAssocID="{A63EB324-AA8E-438E-9E74-C7B6CD99222B}" presName="bgRect" presStyleLbl="bgShp" presStyleIdx="2" presStyleCnt="3"/>
      <dgm:spPr/>
    </dgm:pt>
    <dgm:pt modelId="{89B5738D-EF5F-410F-8E63-F04E7CD562FD}" type="pres">
      <dgm:prSet presAssocID="{A63EB324-AA8E-438E-9E74-C7B6CD9922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AECD2A93-400C-47C8-8139-A7B6972E552E}" type="pres">
      <dgm:prSet presAssocID="{A63EB324-AA8E-438E-9E74-C7B6CD99222B}" presName="spaceRect" presStyleCnt="0"/>
      <dgm:spPr/>
    </dgm:pt>
    <dgm:pt modelId="{6445939C-6B2D-494D-BE2B-205E11605F80}" type="pres">
      <dgm:prSet presAssocID="{A63EB324-AA8E-438E-9E74-C7B6CD99222B}" presName="parTx" presStyleLbl="revTx" presStyleIdx="2" presStyleCnt="3">
        <dgm:presLayoutVars>
          <dgm:chMax val="0"/>
          <dgm:chPref val="0"/>
        </dgm:presLayoutVars>
      </dgm:prSet>
      <dgm:spPr/>
    </dgm:pt>
  </dgm:ptLst>
  <dgm:cxnLst>
    <dgm:cxn modelId="{3D0D4B20-898F-49C1-A2F6-842101328FA8}" srcId="{B501B62E-8656-4F2C-878E-C99CE5A96FD3}" destId="{D9A0EBA4-8061-4FF1-A036-26D427B8A9FC}" srcOrd="1" destOrd="0" parTransId="{05C00F15-B41E-43E5-8C6C-5BF4F5799093}" sibTransId="{79ED2CCB-212A-45FB-B92D-70ADA723DAC2}"/>
    <dgm:cxn modelId="{118E5B3D-4ABC-49B8-B941-5BC2BBC24232}" srcId="{B501B62E-8656-4F2C-878E-C99CE5A96FD3}" destId="{A63EB324-AA8E-438E-9E74-C7B6CD99222B}" srcOrd="2" destOrd="0" parTransId="{36685BED-9EED-4FAB-AC89-D8C4B597FEAC}" sibTransId="{ED403656-1377-42A6-83A6-904727AB5F5F}"/>
    <dgm:cxn modelId="{5DB2B5A9-4E0C-47F8-8757-66168AF5A4A6}" type="presOf" srcId="{B5FA47C1-458B-41C5-B544-405BB525BEBF}" destId="{35E148ED-98E8-4E6B-8EA1-8F55B00F72EE}" srcOrd="0" destOrd="0" presId="urn:microsoft.com/office/officeart/2018/2/layout/IconVerticalSolidList"/>
    <dgm:cxn modelId="{8CE3CEC0-FC9E-466B-B394-25AD0E205388}" type="presOf" srcId="{B501B62E-8656-4F2C-878E-C99CE5A96FD3}" destId="{CAA48C27-FE77-4E02-818D-1ACC540DCA74}" srcOrd="0" destOrd="0" presId="urn:microsoft.com/office/officeart/2018/2/layout/IconVerticalSolidList"/>
    <dgm:cxn modelId="{F4A95EC8-B94A-4BD4-9F80-FA4169B2DF7D}" type="presOf" srcId="{A63EB324-AA8E-438E-9E74-C7B6CD99222B}" destId="{6445939C-6B2D-494D-BE2B-205E11605F80}" srcOrd="0" destOrd="0" presId="urn:microsoft.com/office/officeart/2018/2/layout/IconVerticalSolidList"/>
    <dgm:cxn modelId="{986D98D3-60C4-470A-ACFB-54822A6FE764}" srcId="{B501B62E-8656-4F2C-878E-C99CE5A96FD3}" destId="{B5FA47C1-458B-41C5-B544-405BB525BEBF}" srcOrd="0" destOrd="0" parTransId="{D8A258DC-1F3D-433E-9464-C11A97627DA5}" sibTransId="{E381A8B8-D485-416A-95DA-E4151788F325}"/>
    <dgm:cxn modelId="{B0F47BE1-5D5E-4785-8472-B559F79532E8}" type="presOf" srcId="{D9A0EBA4-8061-4FF1-A036-26D427B8A9FC}" destId="{5EB67ABC-6A60-4E50-BEED-C2221757337C}" srcOrd="0" destOrd="0" presId="urn:microsoft.com/office/officeart/2018/2/layout/IconVerticalSolidList"/>
    <dgm:cxn modelId="{56EA9CF4-EE96-4CD9-9233-A07394177329}" type="presParOf" srcId="{CAA48C27-FE77-4E02-818D-1ACC540DCA74}" destId="{D110A144-E11A-4403-A296-5B993E2E870D}" srcOrd="0" destOrd="0" presId="urn:microsoft.com/office/officeart/2018/2/layout/IconVerticalSolidList"/>
    <dgm:cxn modelId="{A1562810-979A-4921-87B1-E113B9BEE14D}" type="presParOf" srcId="{D110A144-E11A-4403-A296-5B993E2E870D}" destId="{6A5055A5-3BE0-4F14-9BED-45F4841E98EA}" srcOrd="0" destOrd="0" presId="urn:microsoft.com/office/officeart/2018/2/layout/IconVerticalSolidList"/>
    <dgm:cxn modelId="{DAD995BF-CDF6-4E9A-AB13-1D47ACDA13AD}" type="presParOf" srcId="{D110A144-E11A-4403-A296-5B993E2E870D}" destId="{E0581D9B-7E8E-41B2-B175-55693E35740C}" srcOrd="1" destOrd="0" presId="urn:microsoft.com/office/officeart/2018/2/layout/IconVerticalSolidList"/>
    <dgm:cxn modelId="{2B1447C8-0F7C-4E6E-B829-5028A7F2642B}" type="presParOf" srcId="{D110A144-E11A-4403-A296-5B993E2E870D}" destId="{3767F840-8553-445B-A110-6B179B0097A3}" srcOrd="2" destOrd="0" presId="urn:microsoft.com/office/officeart/2018/2/layout/IconVerticalSolidList"/>
    <dgm:cxn modelId="{7345E043-1EFB-4E9A-817D-BCC7486043FC}" type="presParOf" srcId="{D110A144-E11A-4403-A296-5B993E2E870D}" destId="{35E148ED-98E8-4E6B-8EA1-8F55B00F72EE}" srcOrd="3" destOrd="0" presId="urn:microsoft.com/office/officeart/2018/2/layout/IconVerticalSolidList"/>
    <dgm:cxn modelId="{F511385D-9544-4F39-95E9-862C8AF4130D}" type="presParOf" srcId="{CAA48C27-FE77-4E02-818D-1ACC540DCA74}" destId="{4B099D79-816E-4D56-8C3E-645A9F038B9F}" srcOrd="1" destOrd="0" presId="urn:microsoft.com/office/officeart/2018/2/layout/IconVerticalSolidList"/>
    <dgm:cxn modelId="{37E0A0D7-9AE3-471D-B61E-7BC98BFEADFF}" type="presParOf" srcId="{CAA48C27-FE77-4E02-818D-1ACC540DCA74}" destId="{BDE763F0-0F9B-4476-993C-F2F4FE1D19E5}" srcOrd="2" destOrd="0" presId="urn:microsoft.com/office/officeart/2018/2/layout/IconVerticalSolidList"/>
    <dgm:cxn modelId="{E3CA9641-B1FA-4FF8-9763-DE596419C23A}" type="presParOf" srcId="{BDE763F0-0F9B-4476-993C-F2F4FE1D19E5}" destId="{713A4C07-9131-486B-A1DA-8C12EC342737}" srcOrd="0" destOrd="0" presId="urn:microsoft.com/office/officeart/2018/2/layout/IconVerticalSolidList"/>
    <dgm:cxn modelId="{620A77B8-86B5-4236-A642-2C02BA928659}" type="presParOf" srcId="{BDE763F0-0F9B-4476-993C-F2F4FE1D19E5}" destId="{0C5D984E-02E3-4696-B5D8-541D1ED43DAD}" srcOrd="1" destOrd="0" presId="urn:microsoft.com/office/officeart/2018/2/layout/IconVerticalSolidList"/>
    <dgm:cxn modelId="{A1C33639-CECE-4389-B210-69997AF54B8F}" type="presParOf" srcId="{BDE763F0-0F9B-4476-993C-F2F4FE1D19E5}" destId="{9AB2CF1F-D85E-4163-834B-683A9C51B407}" srcOrd="2" destOrd="0" presId="urn:microsoft.com/office/officeart/2018/2/layout/IconVerticalSolidList"/>
    <dgm:cxn modelId="{5F5B2AA3-774D-47A9-BEC6-2D5AAD3B1ED1}" type="presParOf" srcId="{BDE763F0-0F9B-4476-993C-F2F4FE1D19E5}" destId="{5EB67ABC-6A60-4E50-BEED-C2221757337C}" srcOrd="3" destOrd="0" presId="urn:microsoft.com/office/officeart/2018/2/layout/IconVerticalSolidList"/>
    <dgm:cxn modelId="{E80D7BDD-7AB7-44BF-8A99-5745930C4651}" type="presParOf" srcId="{CAA48C27-FE77-4E02-818D-1ACC540DCA74}" destId="{5C02AC55-AB1A-419A-B5A4-2B850AEE1D09}" srcOrd="3" destOrd="0" presId="urn:microsoft.com/office/officeart/2018/2/layout/IconVerticalSolidList"/>
    <dgm:cxn modelId="{7D01F358-6237-43FE-BBDE-E2A25780EBF7}" type="presParOf" srcId="{CAA48C27-FE77-4E02-818D-1ACC540DCA74}" destId="{8C797840-C56C-4851-957C-A40E7640C17C}" srcOrd="4" destOrd="0" presId="urn:microsoft.com/office/officeart/2018/2/layout/IconVerticalSolidList"/>
    <dgm:cxn modelId="{0EB1413D-A7DC-4301-A77C-879E63A2FFCD}" type="presParOf" srcId="{8C797840-C56C-4851-957C-A40E7640C17C}" destId="{BB75B3E7-7702-4302-9BBE-1AC21C6D0500}" srcOrd="0" destOrd="0" presId="urn:microsoft.com/office/officeart/2018/2/layout/IconVerticalSolidList"/>
    <dgm:cxn modelId="{2A71C2D1-DDD9-41B0-BAE7-FBDAF277D9E6}" type="presParOf" srcId="{8C797840-C56C-4851-957C-A40E7640C17C}" destId="{89B5738D-EF5F-410F-8E63-F04E7CD562FD}" srcOrd="1" destOrd="0" presId="urn:microsoft.com/office/officeart/2018/2/layout/IconVerticalSolidList"/>
    <dgm:cxn modelId="{5F5F6699-D815-446A-8918-C96200C9873D}" type="presParOf" srcId="{8C797840-C56C-4851-957C-A40E7640C17C}" destId="{AECD2A93-400C-47C8-8139-A7B6972E552E}" srcOrd="2" destOrd="0" presId="urn:microsoft.com/office/officeart/2018/2/layout/IconVerticalSolidList"/>
    <dgm:cxn modelId="{2B8EB7A0-11D3-4AD9-AB79-0F5BB8BC6D59}" type="presParOf" srcId="{8C797840-C56C-4851-957C-A40E7640C17C}" destId="{6445939C-6B2D-494D-BE2B-205E11605F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31C28-1E06-44FF-97B7-C9A5B334477E}">
      <dsp:nvSpPr>
        <dsp:cNvPr id="0" name=""/>
        <dsp:cNvSpPr/>
      </dsp:nvSpPr>
      <dsp:spPr>
        <a:xfrm>
          <a:off x="0" y="333"/>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kern="1200"/>
            <a:t>Introduction</a:t>
          </a:r>
          <a:endParaRPr lang="en-US" sz="1600" kern="1200"/>
        </a:p>
      </dsp:txBody>
      <dsp:txXfrm>
        <a:off x="24082" y="24415"/>
        <a:ext cx="9215579" cy="445155"/>
      </dsp:txXfrm>
    </dsp:sp>
    <dsp:sp modelId="{57F51881-88A4-4B54-B06A-F265359D9BF5}">
      <dsp:nvSpPr>
        <dsp:cNvPr id="0" name=""/>
        <dsp:cNvSpPr/>
      </dsp:nvSpPr>
      <dsp:spPr>
        <a:xfrm>
          <a:off x="0" y="504495"/>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i="0" kern="1200" dirty="0"/>
            <a:t>Prototype Overview</a:t>
          </a:r>
          <a:endParaRPr lang="en-US" sz="1600" kern="1200" dirty="0"/>
        </a:p>
      </dsp:txBody>
      <dsp:txXfrm>
        <a:off x="24082" y="528577"/>
        <a:ext cx="9215579" cy="445155"/>
      </dsp:txXfrm>
    </dsp:sp>
    <dsp:sp modelId="{C40B3095-C283-428E-A6EE-5E0A82CF41F0}">
      <dsp:nvSpPr>
        <dsp:cNvPr id="0" name=""/>
        <dsp:cNvSpPr/>
      </dsp:nvSpPr>
      <dsp:spPr>
        <a:xfrm>
          <a:off x="0" y="1008656"/>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kern="1200"/>
            <a:t>Our Services</a:t>
          </a:r>
          <a:endParaRPr lang="en-US" sz="1600" kern="1200"/>
        </a:p>
      </dsp:txBody>
      <dsp:txXfrm>
        <a:off x="24082" y="1032738"/>
        <a:ext cx="9215579" cy="445155"/>
      </dsp:txXfrm>
    </dsp:sp>
    <dsp:sp modelId="{CCD29F89-8E69-46A5-9B8E-29556F44CA99}">
      <dsp:nvSpPr>
        <dsp:cNvPr id="0" name=""/>
        <dsp:cNvSpPr/>
      </dsp:nvSpPr>
      <dsp:spPr>
        <a:xfrm>
          <a:off x="0" y="1512818"/>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kern="1200"/>
            <a:t>Video Stream Parsing</a:t>
          </a:r>
          <a:endParaRPr lang="en-US" sz="1600" kern="1200"/>
        </a:p>
      </dsp:txBody>
      <dsp:txXfrm>
        <a:off x="24082" y="1536900"/>
        <a:ext cx="9215579" cy="445155"/>
      </dsp:txXfrm>
    </dsp:sp>
    <dsp:sp modelId="{86AB5F99-74D9-482F-9731-58000B135D74}">
      <dsp:nvSpPr>
        <dsp:cNvPr id="0" name=""/>
        <dsp:cNvSpPr/>
      </dsp:nvSpPr>
      <dsp:spPr>
        <a:xfrm>
          <a:off x="0" y="2016980"/>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kern="1200"/>
            <a:t>Technology Stack</a:t>
          </a:r>
          <a:endParaRPr lang="en-US" sz="1600" kern="1200"/>
        </a:p>
      </dsp:txBody>
      <dsp:txXfrm>
        <a:off x="24082" y="2041062"/>
        <a:ext cx="9215579" cy="445155"/>
      </dsp:txXfrm>
    </dsp:sp>
    <dsp:sp modelId="{7C03B0A1-030E-41AD-A7B4-F645198778B7}">
      <dsp:nvSpPr>
        <dsp:cNvPr id="0" name=""/>
        <dsp:cNvSpPr/>
      </dsp:nvSpPr>
      <dsp:spPr>
        <a:xfrm>
          <a:off x="0" y="2521142"/>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US" sz="1600" b="1" kern="1200"/>
            <a:t>Architecture</a:t>
          </a:r>
          <a:endParaRPr lang="en-US" sz="1600" kern="1200"/>
        </a:p>
      </dsp:txBody>
      <dsp:txXfrm>
        <a:off x="24082" y="2545224"/>
        <a:ext cx="9215579" cy="445155"/>
      </dsp:txXfrm>
    </dsp:sp>
    <dsp:sp modelId="{F8752218-3B3B-407F-9E47-5B2692D785C1}">
      <dsp:nvSpPr>
        <dsp:cNvPr id="0" name=""/>
        <dsp:cNvSpPr/>
      </dsp:nvSpPr>
      <dsp:spPr>
        <a:xfrm>
          <a:off x="0" y="3025303"/>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US" sz="1600" b="1" i="0" kern="1200"/>
            <a:t>Results</a:t>
          </a:r>
          <a:endParaRPr lang="en-US" sz="1600" kern="1200"/>
        </a:p>
      </dsp:txBody>
      <dsp:txXfrm>
        <a:off x="24082" y="3049385"/>
        <a:ext cx="9215579" cy="445155"/>
      </dsp:txXfrm>
    </dsp:sp>
    <dsp:sp modelId="{F9FE2848-101F-408E-9FF4-D191A3237A74}">
      <dsp:nvSpPr>
        <dsp:cNvPr id="0" name=""/>
        <dsp:cNvSpPr/>
      </dsp:nvSpPr>
      <dsp:spPr>
        <a:xfrm>
          <a:off x="0" y="4474244"/>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US" sz="1600" b="1" kern="1200" dirty="0"/>
            <a:t>Conclusion</a:t>
          </a:r>
        </a:p>
      </dsp:txBody>
      <dsp:txXfrm>
        <a:off x="24082" y="4498326"/>
        <a:ext cx="9215579" cy="445155"/>
      </dsp:txXfrm>
    </dsp:sp>
    <dsp:sp modelId="{AD68E45F-F66B-4169-8730-30D169024995}">
      <dsp:nvSpPr>
        <dsp:cNvPr id="0" name=""/>
        <dsp:cNvSpPr/>
      </dsp:nvSpPr>
      <dsp:spPr>
        <a:xfrm>
          <a:off x="0" y="3522946"/>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US" sz="1600" b="1" i="0" kern="1200"/>
            <a:t>Estimated Cost for Full Implementation</a:t>
          </a:r>
          <a:endParaRPr lang="en-US" sz="1600" kern="1200"/>
        </a:p>
      </dsp:txBody>
      <dsp:txXfrm>
        <a:off x="24082" y="3547028"/>
        <a:ext cx="9215579" cy="445155"/>
      </dsp:txXfrm>
    </dsp:sp>
    <dsp:sp modelId="{716BED1A-F31D-44AA-B74D-29A21F241BB9}">
      <dsp:nvSpPr>
        <dsp:cNvPr id="0" name=""/>
        <dsp:cNvSpPr/>
      </dsp:nvSpPr>
      <dsp:spPr>
        <a:xfrm>
          <a:off x="0" y="4020219"/>
          <a:ext cx="9263743" cy="493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200000"/>
            </a:lnSpc>
            <a:spcBef>
              <a:spcPct val="0"/>
            </a:spcBef>
            <a:spcAft>
              <a:spcPct val="35000"/>
            </a:spcAft>
            <a:buNone/>
          </a:pPr>
          <a:r>
            <a:rPr lang="en-IN" sz="1600" b="1" kern="1200" dirty="0"/>
            <a:t>To enhance your prototype into a full-blown application</a:t>
          </a:r>
          <a:endParaRPr lang="en-US" sz="1600" kern="1200" dirty="0"/>
        </a:p>
      </dsp:txBody>
      <dsp:txXfrm>
        <a:off x="24082" y="4044301"/>
        <a:ext cx="9215579" cy="4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C8B09-58DD-4C10-B4EB-B555E18C4D2D}">
      <dsp:nvSpPr>
        <dsp:cNvPr id="0" name=""/>
        <dsp:cNvSpPr/>
      </dsp:nvSpPr>
      <dsp:spPr>
        <a:xfrm>
          <a:off x="-109223" y="158660"/>
          <a:ext cx="4531468" cy="11312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u="sng" kern="1200" dirty="0"/>
            <a:t>Video Processing and </a:t>
          </a:r>
          <a:r>
            <a:rPr lang="en-IN" sz="1800" b="1" u="sng" kern="1200" dirty="0"/>
            <a:t>Recognition</a:t>
          </a:r>
          <a:endParaRPr lang="en-US" sz="1800" kern="1200" dirty="0"/>
        </a:p>
      </dsp:txBody>
      <dsp:txXfrm>
        <a:off x="-76089" y="191794"/>
        <a:ext cx="2923275" cy="1064994"/>
      </dsp:txXfrm>
    </dsp:sp>
    <dsp:sp modelId="{5CE4EF1D-217A-4681-A08C-01C3972F0050}">
      <dsp:nvSpPr>
        <dsp:cNvPr id="0" name=""/>
        <dsp:cNvSpPr/>
      </dsp:nvSpPr>
      <dsp:spPr>
        <a:xfrm>
          <a:off x="514240" y="1408513"/>
          <a:ext cx="4188822" cy="13815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OpenCV :</a:t>
          </a:r>
          <a:r>
            <a:rPr lang="en-IN" sz="1400" kern="1200" dirty="0"/>
            <a:t>OpenCV, a powerful open-source computer vision library, is at the core of our video processing. It allows for real-time analysis of video frames.</a:t>
          </a:r>
          <a:endParaRPr lang="en-US" sz="1400" kern="1200" dirty="0"/>
        </a:p>
      </dsp:txBody>
      <dsp:txXfrm>
        <a:off x="554704" y="1448977"/>
        <a:ext cx="2918649" cy="1300599"/>
      </dsp:txXfrm>
    </dsp:sp>
    <dsp:sp modelId="{AEB1CF70-35E1-49CE-9094-CC6859ACCFC5}">
      <dsp:nvSpPr>
        <dsp:cNvPr id="0" name=""/>
        <dsp:cNvSpPr/>
      </dsp:nvSpPr>
      <dsp:spPr>
        <a:xfrm>
          <a:off x="740562" y="2904335"/>
          <a:ext cx="4382345" cy="15536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EasyOCR: </a:t>
          </a:r>
          <a:r>
            <a:rPr lang="en-IN" sz="1400" kern="1200" dirty="0"/>
            <a:t>For license plate recognition, we utilize EasyOCR, an advanced Optical Character Recognition (OCR) tool. It extracts text data from license plates with high accuracy.</a:t>
          </a:r>
          <a:endParaRPr lang="en-US" sz="1400" kern="1200" dirty="0"/>
        </a:p>
      </dsp:txBody>
      <dsp:txXfrm>
        <a:off x="786068" y="2949841"/>
        <a:ext cx="3052624" cy="1462664"/>
      </dsp:txXfrm>
    </dsp:sp>
    <dsp:sp modelId="{96315270-A495-4B98-B85E-117D16FEA796}">
      <dsp:nvSpPr>
        <dsp:cNvPr id="0" name=""/>
        <dsp:cNvSpPr/>
      </dsp:nvSpPr>
      <dsp:spPr>
        <a:xfrm>
          <a:off x="1062180" y="4535423"/>
          <a:ext cx="4283070" cy="1340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YOLOv8</a:t>
          </a:r>
          <a:r>
            <a:rPr lang="en-IN" sz="1200" b="1" kern="1200" dirty="0"/>
            <a:t>: </a:t>
          </a:r>
          <a:r>
            <a:rPr lang="en-IN" sz="1400" kern="1200" dirty="0"/>
            <a:t>We integrate YOLOv8, a state-of-the-art object detection model, for identifying and tracking vehicles within video frames. This plays a pivotal role in the accurate recognition of license plates.</a:t>
          </a:r>
          <a:endParaRPr lang="en-US" sz="1400" kern="1200" dirty="0"/>
        </a:p>
      </dsp:txBody>
      <dsp:txXfrm>
        <a:off x="1101437" y="4574680"/>
        <a:ext cx="2988554" cy="1261827"/>
      </dsp:txXfrm>
    </dsp:sp>
    <dsp:sp modelId="{73616275-9475-4533-9AED-665354D425BD}">
      <dsp:nvSpPr>
        <dsp:cNvPr id="0" name=""/>
        <dsp:cNvSpPr/>
      </dsp:nvSpPr>
      <dsp:spPr>
        <a:xfrm>
          <a:off x="3412490" y="975329"/>
          <a:ext cx="838430" cy="8384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601137" y="975329"/>
        <a:ext cx="461136" cy="630919"/>
      </dsp:txXfrm>
    </dsp:sp>
    <dsp:sp modelId="{CAFB363B-053E-4A4A-B966-8C6FD2DE7089}">
      <dsp:nvSpPr>
        <dsp:cNvPr id="0" name=""/>
        <dsp:cNvSpPr/>
      </dsp:nvSpPr>
      <dsp:spPr>
        <a:xfrm>
          <a:off x="3763304" y="2499749"/>
          <a:ext cx="838430" cy="8384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951951" y="2499749"/>
        <a:ext cx="461136" cy="630919"/>
      </dsp:txXfrm>
    </dsp:sp>
    <dsp:sp modelId="{CE45E18F-453E-4D73-A4C6-7C16DAFD4ADF}">
      <dsp:nvSpPr>
        <dsp:cNvPr id="0" name=""/>
        <dsp:cNvSpPr/>
      </dsp:nvSpPr>
      <dsp:spPr>
        <a:xfrm>
          <a:off x="4108882" y="4024168"/>
          <a:ext cx="838430" cy="8384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297529" y="4024168"/>
        <a:ext cx="461136" cy="63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6DB07-7DE8-4F75-BB4D-ADF226105BB1}">
      <dsp:nvSpPr>
        <dsp:cNvPr id="0" name=""/>
        <dsp:cNvSpPr/>
      </dsp:nvSpPr>
      <dsp:spPr>
        <a:xfrm>
          <a:off x="48" y="427350"/>
          <a:ext cx="764617" cy="7646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00C73-0387-4D8B-9949-F244FFA44DC9}">
      <dsp:nvSpPr>
        <dsp:cNvPr id="0" name=""/>
        <dsp:cNvSpPr/>
      </dsp:nvSpPr>
      <dsp:spPr>
        <a:xfrm>
          <a:off x="160618" y="587920"/>
          <a:ext cx="443478" cy="443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9AA07-0E64-49A4-BA1F-123220C40732}">
      <dsp:nvSpPr>
        <dsp:cNvPr id="0" name=""/>
        <dsp:cNvSpPr/>
      </dsp:nvSpPr>
      <dsp:spPr>
        <a:xfrm>
          <a:off x="928512" y="427350"/>
          <a:ext cx="1802312" cy="76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kern="1200" dirty="0">
              <a:solidFill>
                <a:schemeClr val="tx2"/>
              </a:solidFill>
            </a:rPr>
            <a:t>Training: </a:t>
          </a:r>
          <a:r>
            <a:rPr lang="en-IN" sz="1100" kern="1200" dirty="0">
              <a:solidFill>
                <a:schemeClr val="tx2"/>
              </a:solidFill>
            </a:rPr>
            <a:t>Training programs for staff to effectively operate and manage the application.</a:t>
          </a:r>
          <a:endParaRPr lang="en-US" sz="1100" kern="1200" dirty="0">
            <a:solidFill>
              <a:schemeClr val="tx2"/>
            </a:solidFill>
          </a:endParaRPr>
        </a:p>
      </dsp:txBody>
      <dsp:txXfrm>
        <a:off x="928512" y="427350"/>
        <a:ext cx="1802312" cy="764617"/>
      </dsp:txXfrm>
    </dsp:sp>
    <dsp:sp modelId="{0A3A7303-EE78-4BB2-944F-4A82985F332B}">
      <dsp:nvSpPr>
        <dsp:cNvPr id="0" name=""/>
        <dsp:cNvSpPr/>
      </dsp:nvSpPr>
      <dsp:spPr>
        <a:xfrm>
          <a:off x="3044864" y="427350"/>
          <a:ext cx="764617" cy="7646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8BE63B-8AB4-4AA5-904C-CD8A035E3F99}">
      <dsp:nvSpPr>
        <dsp:cNvPr id="0" name=""/>
        <dsp:cNvSpPr/>
      </dsp:nvSpPr>
      <dsp:spPr>
        <a:xfrm>
          <a:off x="3205434" y="587920"/>
          <a:ext cx="443478" cy="443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2FF130-F536-44B7-9508-CA284738389A}">
      <dsp:nvSpPr>
        <dsp:cNvPr id="0" name=""/>
        <dsp:cNvSpPr/>
      </dsp:nvSpPr>
      <dsp:spPr>
        <a:xfrm>
          <a:off x="3973328" y="427350"/>
          <a:ext cx="1802312" cy="76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kern="1200" dirty="0">
              <a:solidFill>
                <a:schemeClr val="tx2"/>
              </a:solidFill>
            </a:rPr>
            <a:t>Security: </a:t>
          </a:r>
          <a:r>
            <a:rPr lang="en-IN" sz="1100" kern="1200" dirty="0">
              <a:solidFill>
                <a:schemeClr val="tx2"/>
              </a:solidFill>
            </a:rPr>
            <a:t>Investments in cybersecurity measures to safeguard data and the application against potential threats.</a:t>
          </a:r>
          <a:endParaRPr lang="en-US" sz="1100" kern="1200" dirty="0">
            <a:solidFill>
              <a:schemeClr val="tx2"/>
            </a:solidFill>
          </a:endParaRPr>
        </a:p>
      </dsp:txBody>
      <dsp:txXfrm>
        <a:off x="3973328" y="427350"/>
        <a:ext cx="1802312" cy="764617"/>
      </dsp:txXfrm>
    </dsp:sp>
    <dsp:sp modelId="{8F6AFEF8-BCF4-4F96-882C-BF17DE004830}">
      <dsp:nvSpPr>
        <dsp:cNvPr id="0" name=""/>
        <dsp:cNvSpPr/>
      </dsp:nvSpPr>
      <dsp:spPr>
        <a:xfrm>
          <a:off x="48" y="2002959"/>
          <a:ext cx="764617" cy="7646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5F6AC-A57E-490A-A9BE-8C3BBA5CD36A}">
      <dsp:nvSpPr>
        <dsp:cNvPr id="0" name=""/>
        <dsp:cNvSpPr/>
      </dsp:nvSpPr>
      <dsp:spPr>
        <a:xfrm>
          <a:off x="160618" y="2163529"/>
          <a:ext cx="443478" cy="4434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5F3EFE-4696-4990-ADFA-97399C5F716F}">
      <dsp:nvSpPr>
        <dsp:cNvPr id="0" name=""/>
        <dsp:cNvSpPr/>
      </dsp:nvSpPr>
      <dsp:spPr>
        <a:xfrm>
          <a:off x="891231" y="2002959"/>
          <a:ext cx="1876874" cy="76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kern="1200" dirty="0">
              <a:solidFill>
                <a:schemeClr val="tx2"/>
              </a:solidFill>
            </a:rPr>
            <a:t>Scaling Infrastructure: </a:t>
          </a:r>
          <a:r>
            <a:rPr lang="en-IN" sz="1100" kern="1200" dirty="0">
              <a:solidFill>
                <a:schemeClr val="tx2"/>
              </a:solidFill>
            </a:rPr>
            <a:t>Costs associated with scaling infrastructure as the application is expanded to cover more areas and additional features.   --</a:t>
          </a:r>
          <a:endParaRPr lang="en-US" sz="1100" kern="1200" dirty="0">
            <a:solidFill>
              <a:schemeClr val="tx2"/>
            </a:solidFill>
          </a:endParaRPr>
        </a:p>
      </dsp:txBody>
      <dsp:txXfrm>
        <a:off x="891231" y="2002959"/>
        <a:ext cx="1876874" cy="764617"/>
      </dsp:txXfrm>
    </dsp:sp>
    <dsp:sp modelId="{9E991E9D-89D7-4400-8B71-53492B5EEE7B}">
      <dsp:nvSpPr>
        <dsp:cNvPr id="0" name=""/>
        <dsp:cNvSpPr/>
      </dsp:nvSpPr>
      <dsp:spPr>
        <a:xfrm>
          <a:off x="3082145" y="2002959"/>
          <a:ext cx="764617" cy="7646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0D5DB-E779-4C24-92A6-17645B9F1FCF}">
      <dsp:nvSpPr>
        <dsp:cNvPr id="0" name=""/>
        <dsp:cNvSpPr/>
      </dsp:nvSpPr>
      <dsp:spPr>
        <a:xfrm>
          <a:off x="3242715" y="2163529"/>
          <a:ext cx="443478" cy="4434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F0E8C-0A38-46B8-87AC-BCF102C44244}">
      <dsp:nvSpPr>
        <dsp:cNvPr id="0" name=""/>
        <dsp:cNvSpPr/>
      </dsp:nvSpPr>
      <dsp:spPr>
        <a:xfrm>
          <a:off x="4010609" y="2002959"/>
          <a:ext cx="1802312" cy="76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kern="1200" dirty="0">
              <a:solidFill>
                <a:schemeClr val="tx2"/>
              </a:solidFill>
            </a:rPr>
            <a:t>Data Management</a:t>
          </a:r>
          <a:r>
            <a:rPr lang="en-IN" sz="1400" kern="1200" dirty="0">
              <a:solidFill>
                <a:schemeClr val="tx2"/>
              </a:solidFill>
            </a:rPr>
            <a:t>: </a:t>
          </a:r>
          <a:r>
            <a:rPr lang="en-IN" sz="1100" kern="1200" dirty="0">
              <a:solidFill>
                <a:schemeClr val="tx2"/>
              </a:solidFill>
            </a:rPr>
            <a:t>Storage costs for managing the ever-growing database of recognized registration numbers.</a:t>
          </a:r>
          <a:endParaRPr lang="en-US" sz="1100" kern="1200" dirty="0">
            <a:solidFill>
              <a:schemeClr val="tx2"/>
            </a:solidFill>
          </a:endParaRPr>
        </a:p>
      </dsp:txBody>
      <dsp:txXfrm>
        <a:off x="4010609" y="2002959"/>
        <a:ext cx="1802312" cy="764617"/>
      </dsp:txXfrm>
    </dsp:sp>
    <dsp:sp modelId="{BE864B26-6FD1-4893-94EC-E9EB1D22B4F5}">
      <dsp:nvSpPr>
        <dsp:cNvPr id="0" name=""/>
        <dsp:cNvSpPr/>
      </dsp:nvSpPr>
      <dsp:spPr>
        <a:xfrm>
          <a:off x="48" y="3578568"/>
          <a:ext cx="764617" cy="76461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27EC3-8D2B-400E-B03B-329FA239A5C2}">
      <dsp:nvSpPr>
        <dsp:cNvPr id="0" name=""/>
        <dsp:cNvSpPr/>
      </dsp:nvSpPr>
      <dsp:spPr>
        <a:xfrm>
          <a:off x="160618" y="3739138"/>
          <a:ext cx="443478" cy="4434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09CC3A-4D7D-4361-87AA-94A2AD3B3590}">
      <dsp:nvSpPr>
        <dsp:cNvPr id="0" name=""/>
        <dsp:cNvSpPr/>
      </dsp:nvSpPr>
      <dsp:spPr>
        <a:xfrm>
          <a:off x="928512" y="3578568"/>
          <a:ext cx="1802312" cy="76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kern="1200" dirty="0">
              <a:solidFill>
                <a:schemeClr val="tx2"/>
              </a:solidFill>
            </a:rPr>
            <a:t>Environmental Considerations: </a:t>
          </a:r>
          <a:r>
            <a:rPr lang="en-IN" sz="1100" kern="1200" dirty="0">
              <a:solidFill>
                <a:schemeClr val="tx2"/>
              </a:solidFill>
            </a:rPr>
            <a:t>Expenses for aligning the application with sustainability goals, ensuring it meets environmental standards.</a:t>
          </a:r>
          <a:endParaRPr lang="en-US" sz="1100" kern="1200" dirty="0">
            <a:solidFill>
              <a:schemeClr val="tx2"/>
            </a:solidFill>
          </a:endParaRPr>
        </a:p>
      </dsp:txBody>
      <dsp:txXfrm>
        <a:off x="928512" y="3578568"/>
        <a:ext cx="1802312" cy="7646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055A5-3BE0-4F14-9BED-45F4841E98EA}">
      <dsp:nvSpPr>
        <dsp:cNvPr id="0" name=""/>
        <dsp:cNvSpPr/>
      </dsp:nvSpPr>
      <dsp:spPr>
        <a:xfrm>
          <a:off x="0" y="2721"/>
          <a:ext cx="5856512" cy="15255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81D9B-7E8E-41B2-B175-55693E35740C}">
      <dsp:nvSpPr>
        <dsp:cNvPr id="0" name=""/>
        <dsp:cNvSpPr/>
      </dsp:nvSpPr>
      <dsp:spPr>
        <a:xfrm>
          <a:off x="461479" y="345970"/>
          <a:ext cx="839873" cy="839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148ED-98E8-4E6B-8EA1-8F55B00F72EE}">
      <dsp:nvSpPr>
        <dsp:cNvPr id="0" name=""/>
        <dsp:cNvSpPr/>
      </dsp:nvSpPr>
      <dsp:spPr>
        <a:xfrm>
          <a:off x="1762831" y="2721"/>
          <a:ext cx="3930735" cy="1527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12" tIns="161612" rIns="161612" bIns="161612"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chemeClr val="tx2"/>
              </a:solidFill>
            </a:rPr>
            <a:t>User-Friendly Interface: </a:t>
          </a:r>
          <a:r>
            <a:rPr lang="en-IN" sz="1400" kern="1200" dirty="0">
              <a:solidFill>
                <a:schemeClr val="tx2"/>
              </a:solidFill>
            </a:rPr>
            <a:t>Continuously improve the user interface to make it intuitive and user-friendly for security personnel and administrators. Consider customization options to adapt to the unique needs of different premises.</a:t>
          </a:r>
          <a:endParaRPr lang="en-US" sz="1400" kern="1200" dirty="0">
            <a:solidFill>
              <a:schemeClr val="tx2"/>
            </a:solidFill>
          </a:endParaRPr>
        </a:p>
      </dsp:txBody>
      <dsp:txXfrm>
        <a:off x="1762831" y="2721"/>
        <a:ext cx="3930735" cy="1527042"/>
      </dsp:txXfrm>
    </dsp:sp>
    <dsp:sp modelId="{713A4C07-9131-486B-A1DA-8C12EC342737}">
      <dsp:nvSpPr>
        <dsp:cNvPr id="0" name=""/>
        <dsp:cNvSpPr/>
      </dsp:nvSpPr>
      <dsp:spPr>
        <a:xfrm>
          <a:off x="0" y="1859935"/>
          <a:ext cx="5856512" cy="15255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D984E-02E3-4696-B5D8-541D1ED43DAD}">
      <dsp:nvSpPr>
        <dsp:cNvPr id="0" name=""/>
        <dsp:cNvSpPr/>
      </dsp:nvSpPr>
      <dsp:spPr>
        <a:xfrm>
          <a:off x="461479" y="2203184"/>
          <a:ext cx="839873" cy="839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67ABC-6A60-4E50-BEED-C2221757337C}">
      <dsp:nvSpPr>
        <dsp:cNvPr id="0" name=""/>
        <dsp:cNvSpPr/>
      </dsp:nvSpPr>
      <dsp:spPr>
        <a:xfrm>
          <a:off x="1762831" y="1859935"/>
          <a:ext cx="3930735" cy="1527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12" tIns="161612" rIns="161612" bIns="161612"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chemeClr val="tx2"/>
              </a:solidFill>
            </a:rPr>
            <a:t>Mobile Access: </a:t>
          </a:r>
          <a:r>
            <a:rPr lang="en-IN" sz="1400" kern="1200" dirty="0">
              <a:solidFill>
                <a:schemeClr val="tx2"/>
              </a:solidFill>
            </a:rPr>
            <a:t>Extend the application to mobile platforms to enable security personnel to monitor and manage access remotely, providing flexibility and real-time responsiveness.</a:t>
          </a:r>
          <a:endParaRPr lang="en-US" sz="1400" kern="1200" dirty="0">
            <a:solidFill>
              <a:schemeClr val="tx2"/>
            </a:solidFill>
          </a:endParaRPr>
        </a:p>
      </dsp:txBody>
      <dsp:txXfrm>
        <a:off x="1762831" y="1859935"/>
        <a:ext cx="3930735" cy="1527042"/>
      </dsp:txXfrm>
    </dsp:sp>
    <dsp:sp modelId="{BB75B3E7-7702-4302-9BBE-1AC21C6D0500}">
      <dsp:nvSpPr>
        <dsp:cNvPr id="0" name=""/>
        <dsp:cNvSpPr/>
      </dsp:nvSpPr>
      <dsp:spPr>
        <a:xfrm>
          <a:off x="0" y="3717149"/>
          <a:ext cx="5856512" cy="15255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5738D-EF5F-410F-8E63-F04E7CD562FD}">
      <dsp:nvSpPr>
        <dsp:cNvPr id="0" name=""/>
        <dsp:cNvSpPr/>
      </dsp:nvSpPr>
      <dsp:spPr>
        <a:xfrm>
          <a:off x="461479" y="4060398"/>
          <a:ext cx="839873" cy="839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45939C-6B2D-494D-BE2B-205E11605F80}">
      <dsp:nvSpPr>
        <dsp:cNvPr id="0" name=""/>
        <dsp:cNvSpPr/>
      </dsp:nvSpPr>
      <dsp:spPr>
        <a:xfrm>
          <a:off x="1762831" y="3717149"/>
          <a:ext cx="3930735" cy="1527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12" tIns="161612" rIns="161612" bIns="161612" numCol="1" spcCol="1270" anchor="ctr" anchorCtr="0">
          <a:noAutofit/>
        </a:bodyPr>
        <a:lstStyle/>
        <a:p>
          <a:pPr marL="0" lvl="0" indent="0" algn="l" defTabSz="711200">
            <a:lnSpc>
              <a:spcPct val="100000"/>
            </a:lnSpc>
            <a:spcBef>
              <a:spcPct val="0"/>
            </a:spcBef>
            <a:spcAft>
              <a:spcPct val="35000"/>
            </a:spcAft>
            <a:buNone/>
          </a:pPr>
          <a:r>
            <a:rPr lang="en-IN" sz="1600" b="1" kern="1200" dirty="0">
              <a:solidFill>
                <a:schemeClr val="tx2"/>
              </a:solidFill>
            </a:rPr>
            <a:t>Data Analytics: </a:t>
          </a:r>
          <a:r>
            <a:rPr lang="en-IN" sz="1400" kern="1200" dirty="0">
              <a:solidFill>
                <a:schemeClr val="tx2"/>
              </a:solidFill>
            </a:rPr>
            <a:t>Enhance reporting and analytics capabilities to provide deeper insights into access management, security trends, and operational efficiency. Data-driven decision-making becomes a crucial aspect of the application.</a:t>
          </a:r>
          <a:endParaRPr lang="en-US" sz="1400" kern="1200" dirty="0">
            <a:solidFill>
              <a:schemeClr val="tx2"/>
            </a:solidFill>
          </a:endParaRPr>
        </a:p>
      </dsp:txBody>
      <dsp:txXfrm>
        <a:off x="1762831" y="3717149"/>
        <a:ext cx="3930735" cy="15270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10/23/2023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16962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10/23/2023</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9" r:id="rId3"/>
    <p:sldLayoutId id="2147483662" r:id="rId4"/>
    <p:sldLayoutId id="2147483688" r:id="rId5"/>
    <p:sldLayoutId id="2147483689" r:id="rId6"/>
    <p:sldLayoutId id="2147483660" r:id="rId7"/>
    <p:sldLayoutId id="2147483739" r:id="rId8"/>
    <p:sldLayoutId id="2147483697" r:id="rId9"/>
    <p:sldLayoutId id="2147483682" r:id="rId10"/>
    <p:sldLayoutId id="2147483744" r:id="rId11"/>
    <p:sldLayoutId id="2147483696" r:id="rId12"/>
    <p:sldLayoutId id="2147483733" r:id="rId13"/>
    <p:sldLayoutId id="2147483702" r:id="rId14"/>
    <p:sldLayoutId id="2147483711" r:id="rId15"/>
    <p:sldLayoutId id="2147483706" r:id="rId16"/>
    <p:sldLayoutId id="2147483709" r:id="rId17"/>
    <p:sldLayoutId id="2147483719" r:id="rId18"/>
    <p:sldLayoutId id="2147483681" r:id="rId19"/>
    <p:sldLayoutId id="2147483678" r:id="rId20"/>
    <p:sldLayoutId id="2147483720" r:id="rId21"/>
    <p:sldLayoutId id="2147483715" r:id="rId22"/>
    <p:sldLayoutId id="2147483722" r:id="rId23"/>
    <p:sldLayoutId id="2147483727" r:id="rId24"/>
    <p:sldLayoutId id="2147483724" r:id="rId25"/>
    <p:sldLayoutId id="2147483736" r:id="rId26"/>
    <p:sldLayoutId id="2147483726" r:id="rId27"/>
    <p:sldLayoutId id="2147483721" r:id="rId28"/>
    <p:sldLayoutId id="2147483687"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lnSpc>
                <a:spcPct val="90000"/>
              </a:lnSpc>
            </a:pPr>
            <a:r>
              <a:rPr lang="en-US" sz="5400" dirty="0">
                <a:solidFill>
                  <a:schemeClr val="bg1">
                    <a:lumMod val="95000"/>
                    <a:lumOff val="5000"/>
                  </a:schemeClr>
                </a:solidFill>
                <a:latin typeface="+mj-lt"/>
              </a:rPr>
              <a:t>Vehicle Recognition App</a:t>
            </a:r>
            <a:br>
              <a:rPr lang="en-US" sz="5400" dirty="0">
                <a:solidFill>
                  <a:schemeClr val="bg1">
                    <a:lumMod val="95000"/>
                    <a:lumOff val="5000"/>
                  </a:schemeClr>
                </a:solidFill>
                <a:latin typeface="+mj-lt"/>
              </a:rPr>
            </a:br>
            <a:br>
              <a:rPr lang="en-US" sz="5400" dirty="0">
                <a:solidFill>
                  <a:schemeClr val="bg1">
                    <a:lumMod val="95000"/>
                    <a:lumOff val="5000"/>
                  </a:schemeClr>
                </a:solidFill>
                <a:latin typeface="+mj-lt"/>
              </a:rPr>
            </a:br>
            <a:r>
              <a:rPr lang="en-US" sz="5400" u="sng" dirty="0">
                <a:solidFill>
                  <a:srgbClr val="0070C0"/>
                </a:solidFill>
                <a:latin typeface="+mj-lt"/>
              </a:rPr>
              <a:t>Team Terminator</a:t>
            </a:r>
          </a:p>
        </p:txBody>
      </p:sp>
    </p:spTree>
    <p:extLst>
      <p:ext uri="{BB962C8B-B14F-4D97-AF65-F5344CB8AC3E}">
        <p14:creationId xmlns:p14="http://schemas.microsoft.com/office/powerpoint/2010/main" val="711272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90ADDC-0223-B465-EB31-FED6477FB6B3}"/>
              </a:ext>
            </a:extLst>
          </p:cNvPr>
          <p:cNvSpPr txBox="1"/>
          <p:nvPr/>
        </p:nvSpPr>
        <p:spPr>
          <a:xfrm>
            <a:off x="876692" y="696686"/>
            <a:ext cx="3455821" cy="5723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i="0" kern="1200" dirty="0">
                <a:solidFill>
                  <a:schemeClr val="tx1"/>
                </a:solidFill>
                <a:effectLst/>
                <a:ea typeface="+mj-ea"/>
                <a:cs typeface="+mj-cs"/>
              </a:rPr>
              <a:t>Results:-</a:t>
            </a:r>
            <a:endParaRPr lang="en-US" sz="2400" b="1" kern="1200" dirty="0">
              <a:solidFill>
                <a:schemeClr val="tx1"/>
              </a:solidFill>
              <a:ea typeface="+mj-ea"/>
              <a:cs typeface="+mj-cs"/>
            </a:endParaRPr>
          </a:p>
        </p:txBody>
      </p:sp>
      <p:sp>
        <p:nvSpPr>
          <p:cNvPr id="5" name="TextBox 4">
            <a:extLst>
              <a:ext uri="{FF2B5EF4-FFF2-40B4-BE49-F238E27FC236}">
                <a16:creationId xmlns:a16="http://schemas.microsoft.com/office/drawing/2014/main" id="{19E541DE-0163-E0B7-5DCD-7E42FD0CF9EE}"/>
              </a:ext>
            </a:extLst>
          </p:cNvPr>
          <p:cNvSpPr txBox="1"/>
          <p:nvPr/>
        </p:nvSpPr>
        <p:spPr>
          <a:xfrm>
            <a:off x="800677" y="1705084"/>
            <a:ext cx="3967266"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600" b="1" i="0" dirty="0">
                <a:solidFill>
                  <a:schemeClr val="tx2"/>
                </a:solidFill>
                <a:effectLst/>
              </a:rPr>
              <a:t>Our Vehicle Recognition App </a:t>
            </a:r>
            <a:r>
              <a:rPr lang="en-US" sz="1600" b="0" i="0" dirty="0">
                <a:solidFill>
                  <a:schemeClr val="tx2"/>
                </a:solidFill>
                <a:effectLst/>
              </a:rPr>
              <a:t>has undergone rigorous accuracy testing to assess its performance. The results indicate an impressive accuracy rate of </a:t>
            </a:r>
            <a:r>
              <a:rPr lang="en-US" sz="1600" b="1" dirty="0">
                <a:solidFill>
                  <a:srgbClr val="FF0000"/>
                </a:solidFill>
              </a:rPr>
              <a:t>7</a:t>
            </a:r>
            <a:r>
              <a:rPr lang="en-US" sz="1600" b="1" i="0" dirty="0">
                <a:solidFill>
                  <a:srgbClr val="FF0000"/>
                </a:solidFill>
                <a:effectLst/>
              </a:rPr>
              <a:t>5%-80%</a:t>
            </a:r>
            <a:r>
              <a:rPr lang="en-US" sz="1600" b="0" i="0" dirty="0">
                <a:solidFill>
                  <a:schemeClr val="tx2"/>
                </a:solidFill>
                <a:effectLst/>
              </a:rPr>
              <a:t>in recognizing license plates. </a:t>
            </a:r>
          </a:p>
          <a:p>
            <a:pPr marL="285750" indent="-228600">
              <a:lnSpc>
                <a:spcPct val="90000"/>
              </a:lnSpc>
              <a:spcAft>
                <a:spcPts val="600"/>
              </a:spcAft>
              <a:buFont typeface="Arial" panose="020B0604020202020204" pitchFamily="34" charset="0"/>
              <a:buChar char="•"/>
            </a:pPr>
            <a:endParaRPr lang="en-US" sz="1600" b="0" i="0" dirty="0">
              <a:solidFill>
                <a:schemeClr val="tx2"/>
              </a:solidFill>
              <a:effectLst/>
            </a:endParaRPr>
          </a:p>
          <a:p>
            <a:pPr marL="285750" indent="-228600">
              <a:lnSpc>
                <a:spcPct val="90000"/>
              </a:lnSpc>
              <a:spcAft>
                <a:spcPts val="600"/>
              </a:spcAft>
              <a:buFont typeface="Arial" panose="020B0604020202020204" pitchFamily="34" charset="0"/>
              <a:buChar char="•"/>
            </a:pPr>
            <a:r>
              <a:rPr lang="en-US" sz="1600" b="0" i="0" dirty="0">
                <a:solidFill>
                  <a:schemeClr val="tx2"/>
                </a:solidFill>
                <a:effectLst/>
              </a:rPr>
              <a:t>This high level of accuracy ensures that the application reliably identifies vehicles and records their registration numbers, contributing significantly to our access management and security efforts.</a:t>
            </a:r>
            <a:endParaRPr lang="en-US" sz="1600" dirty="0">
              <a:solidFill>
                <a:schemeClr val="tx2"/>
              </a:solidFill>
            </a:endParaRPr>
          </a:p>
        </p:txBody>
      </p:sp>
      <p:pic>
        <p:nvPicPr>
          <p:cNvPr id="9" name="Picture 8" descr="A black and white table with numbers and numbers&#10;&#10;Description automatically generated">
            <a:extLst>
              <a:ext uri="{FF2B5EF4-FFF2-40B4-BE49-F238E27FC236}">
                <a16:creationId xmlns:a16="http://schemas.microsoft.com/office/drawing/2014/main" id="{853C4ECE-1D1A-F686-35B3-CEA3851581E9}"/>
              </a:ext>
            </a:extLst>
          </p:cNvPr>
          <p:cNvPicPr>
            <a:picLocks noChangeAspect="1"/>
          </p:cNvPicPr>
          <p:nvPr/>
        </p:nvPicPr>
        <p:blipFill>
          <a:blip r:embed="rId2"/>
          <a:stretch>
            <a:fillRect/>
          </a:stretch>
        </p:blipFill>
        <p:spPr>
          <a:xfrm>
            <a:off x="4987672" y="1492892"/>
            <a:ext cx="6389346" cy="3881526"/>
          </a:xfrm>
          <a:prstGeom prst="rect">
            <a:avLst/>
          </a:prstGeom>
        </p:spPr>
      </p:pic>
      <p:grpSp>
        <p:nvGrpSpPr>
          <p:cNvPr id="14" name="Group 1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5" name="Rectangle 1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blue line drawing of a paper with a pen&#10;&#10;Description automatically generated">
            <a:extLst>
              <a:ext uri="{FF2B5EF4-FFF2-40B4-BE49-F238E27FC236}">
                <a16:creationId xmlns:a16="http://schemas.microsoft.com/office/drawing/2014/main" id="{F066657B-F86A-2D88-B024-55A19063FF27}"/>
              </a:ext>
            </a:extLst>
          </p:cNvPr>
          <p:cNvPicPr>
            <a:picLocks noChangeAspect="1"/>
          </p:cNvPicPr>
          <p:nvPr/>
        </p:nvPicPr>
        <p:blipFill>
          <a:blip r:embed="rId3"/>
          <a:stretch>
            <a:fillRect/>
          </a:stretch>
        </p:blipFill>
        <p:spPr>
          <a:xfrm>
            <a:off x="3048001" y="5029200"/>
            <a:ext cx="1235100" cy="1372277"/>
          </a:xfrm>
          <a:prstGeom prst="rect">
            <a:avLst/>
          </a:prstGeom>
        </p:spPr>
      </p:pic>
      <p:pic>
        <p:nvPicPr>
          <p:cNvPr id="13" name="Picture 12" descr="A person looking at a magnifying glass&#10;&#10;Description automatically generated">
            <a:extLst>
              <a:ext uri="{FF2B5EF4-FFF2-40B4-BE49-F238E27FC236}">
                <a16:creationId xmlns:a16="http://schemas.microsoft.com/office/drawing/2014/main" id="{095D09FD-3E87-B250-57A3-50364B5FAD7D}"/>
              </a:ext>
            </a:extLst>
          </p:cNvPr>
          <p:cNvPicPr>
            <a:picLocks noChangeAspect="1"/>
          </p:cNvPicPr>
          <p:nvPr/>
        </p:nvPicPr>
        <p:blipFill>
          <a:blip r:embed="rId4"/>
          <a:stretch>
            <a:fillRect/>
          </a:stretch>
        </p:blipFill>
        <p:spPr>
          <a:xfrm>
            <a:off x="835126" y="4865311"/>
            <a:ext cx="1618857" cy="1536166"/>
          </a:xfrm>
          <a:prstGeom prst="rect">
            <a:avLst/>
          </a:prstGeom>
        </p:spPr>
      </p:pic>
    </p:spTree>
    <p:extLst>
      <p:ext uri="{BB962C8B-B14F-4D97-AF65-F5344CB8AC3E}">
        <p14:creationId xmlns:p14="http://schemas.microsoft.com/office/powerpoint/2010/main" val="401568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8E7100-680F-3A5C-0460-4939594F20C5}"/>
              </a:ext>
            </a:extLst>
          </p:cNvPr>
          <p:cNvSpPr txBox="1"/>
          <p:nvPr/>
        </p:nvSpPr>
        <p:spPr>
          <a:xfrm>
            <a:off x="533397" y="4591876"/>
            <a:ext cx="5045532" cy="769441"/>
          </a:xfrm>
          <a:prstGeom prst="rect">
            <a:avLst/>
          </a:prstGeom>
          <a:noFill/>
        </p:spPr>
        <p:txBody>
          <a:bodyPr wrap="square">
            <a:spAutoFit/>
          </a:bodyPr>
          <a:lstStyle/>
          <a:p>
            <a:r>
              <a:rPr lang="en-IN" sz="1600" dirty="0"/>
              <a:t>Cloud Infrastructure:</a:t>
            </a:r>
            <a:endParaRPr lang="en-IN" sz="1600" dirty="0">
              <a:solidFill>
                <a:schemeClr val="tx2"/>
              </a:solidFill>
            </a:endParaRPr>
          </a:p>
          <a:p>
            <a:r>
              <a:rPr lang="en-IN" sz="1400" dirty="0">
                <a:solidFill>
                  <a:schemeClr val="tx2"/>
                </a:solidFill>
              </a:rPr>
              <a:t>Additional costs may apply for cloud infrastructure based on the size of target user group.</a:t>
            </a:r>
          </a:p>
        </p:txBody>
      </p:sp>
      <p:sp>
        <p:nvSpPr>
          <p:cNvPr id="7" name="TextBox 6">
            <a:extLst>
              <a:ext uri="{FF2B5EF4-FFF2-40B4-BE49-F238E27FC236}">
                <a16:creationId xmlns:a16="http://schemas.microsoft.com/office/drawing/2014/main" id="{1FFB45B0-2DEF-9610-712D-754A4EA54A9B}"/>
              </a:ext>
            </a:extLst>
          </p:cNvPr>
          <p:cNvSpPr txBox="1"/>
          <p:nvPr/>
        </p:nvSpPr>
        <p:spPr>
          <a:xfrm>
            <a:off x="609598" y="2266937"/>
            <a:ext cx="5007431" cy="769441"/>
          </a:xfrm>
          <a:prstGeom prst="rect">
            <a:avLst/>
          </a:prstGeom>
          <a:noFill/>
        </p:spPr>
        <p:txBody>
          <a:bodyPr wrap="square">
            <a:spAutoFit/>
          </a:bodyPr>
          <a:lstStyle/>
          <a:p>
            <a:r>
              <a:rPr lang="en-IN" sz="1600" dirty="0"/>
              <a:t>Prototype Utilization:</a:t>
            </a:r>
            <a:endParaRPr lang="en-IN" sz="1600" dirty="0">
              <a:solidFill>
                <a:schemeClr val="tx2"/>
              </a:solidFill>
            </a:endParaRPr>
          </a:p>
          <a:p>
            <a:r>
              <a:rPr lang="en-IN" sz="1400" dirty="0">
                <a:solidFill>
                  <a:schemeClr val="tx2"/>
                </a:solidFill>
              </a:rPr>
              <a:t>Leveraging existing prototype for development acceleration.</a:t>
            </a:r>
          </a:p>
        </p:txBody>
      </p:sp>
      <p:sp>
        <p:nvSpPr>
          <p:cNvPr id="9" name="TextBox 8">
            <a:extLst>
              <a:ext uri="{FF2B5EF4-FFF2-40B4-BE49-F238E27FC236}">
                <a16:creationId xmlns:a16="http://schemas.microsoft.com/office/drawing/2014/main" id="{79604057-BCF9-38A9-606F-77E1A890E10D}"/>
              </a:ext>
            </a:extLst>
          </p:cNvPr>
          <p:cNvSpPr txBox="1"/>
          <p:nvPr/>
        </p:nvSpPr>
        <p:spPr>
          <a:xfrm>
            <a:off x="609599" y="1112428"/>
            <a:ext cx="5007430" cy="1200329"/>
          </a:xfrm>
          <a:prstGeom prst="rect">
            <a:avLst/>
          </a:prstGeom>
          <a:noFill/>
        </p:spPr>
        <p:txBody>
          <a:bodyPr wrap="square">
            <a:spAutoFit/>
          </a:bodyPr>
          <a:lstStyle/>
          <a:p>
            <a:r>
              <a:rPr lang="en-IN" sz="1600" dirty="0"/>
              <a:t>Resources:</a:t>
            </a:r>
            <a:endParaRPr lang="en-IN" sz="1600" dirty="0">
              <a:solidFill>
                <a:schemeClr val="tx2"/>
              </a:solidFill>
            </a:endParaRPr>
          </a:p>
          <a:p>
            <a:r>
              <a:rPr lang="en-IN" sz="1400" dirty="0">
                <a:solidFill>
                  <a:schemeClr val="tx2"/>
                </a:solidFill>
              </a:rPr>
              <a:t>Frontend Engineer</a:t>
            </a:r>
          </a:p>
          <a:p>
            <a:r>
              <a:rPr lang="en-IN" sz="1400" dirty="0">
                <a:solidFill>
                  <a:schemeClr val="tx2"/>
                </a:solidFill>
              </a:rPr>
              <a:t>DevOps for Cloud Deployment</a:t>
            </a:r>
          </a:p>
          <a:p>
            <a:r>
              <a:rPr lang="en-IN" sz="1400" dirty="0">
                <a:solidFill>
                  <a:schemeClr val="tx2"/>
                </a:solidFill>
              </a:rPr>
              <a:t>Backend and AI Specialists</a:t>
            </a:r>
          </a:p>
          <a:p>
            <a:r>
              <a:rPr lang="en-IN" sz="1400" dirty="0">
                <a:solidFill>
                  <a:schemeClr val="tx2"/>
                </a:solidFill>
              </a:rPr>
              <a:t>Quality Assurance (QA) for Testing</a:t>
            </a:r>
          </a:p>
        </p:txBody>
      </p:sp>
      <p:sp>
        <p:nvSpPr>
          <p:cNvPr id="11" name="TextBox 10">
            <a:extLst>
              <a:ext uri="{FF2B5EF4-FFF2-40B4-BE49-F238E27FC236}">
                <a16:creationId xmlns:a16="http://schemas.microsoft.com/office/drawing/2014/main" id="{6FFEA390-CEBF-1FA3-4FAF-96DB5BFCDEAC}"/>
              </a:ext>
            </a:extLst>
          </p:cNvPr>
          <p:cNvSpPr txBox="1"/>
          <p:nvPr/>
        </p:nvSpPr>
        <p:spPr>
          <a:xfrm>
            <a:off x="571497" y="2990558"/>
            <a:ext cx="5045532" cy="984885"/>
          </a:xfrm>
          <a:prstGeom prst="rect">
            <a:avLst/>
          </a:prstGeom>
          <a:noFill/>
        </p:spPr>
        <p:txBody>
          <a:bodyPr wrap="square">
            <a:spAutoFit/>
          </a:bodyPr>
          <a:lstStyle/>
          <a:p>
            <a:r>
              <a:rPr lang="en-IN" sz="1600" dirty="0"/>
              <a:t>Scaling:</a:t>
            </a:r>
            <a:endParaRPr lang="en-IN" sz="1600" dirty="0">
              <a:solidFill>
                <a:schemeClr val="tx2"/>
              </a:solidFill>
            </a:endParaRPr>
          </a:p>
          <a:p>
            <a:r>
              <a:rPr lang="en-IN" sz="1400" dirty="0">
                <a:solidFill>
                  <a:schemeClr val="tx2"/>
                </a:solidFill>
              </a:rPr>
              <a:t>Implementing multiple webcams in different positions for wider coverage.</a:t>
            </a:r>
          </a:p>
          <a:p>
            <a:r>
              <a:rPr lang="en-IN" sz="1400" dirty="0">
                <a:solidFill>
                  <a:schemeClr val="tx2"/>
                </a:solidFill>
              </a:rPr>
              <a:t>Enhancing vehicle recognition for diverse types of vehicles.</a:t>
            </a:r>
          </a:p>
        </p:txBody>
      </p:sp>
      <p:sp>
        <p:nvSpPr>
          <p:cNvPr id="13" name="TextBox 12">
            <a:extLst>
              <a:ext uri="{FF2B5EF4-FFF2-40B4-BE49-F238E27FC236}">
                <a16:creationId xmlns:a16="http://schemas.microsoft.com/office/drawing/2014/main" id="{BAE6AF5D-85C5-C3FB-43C1-C4920D8CA1D1}"/>
              </a:ext>
            </a:extLst>
          </p:cNvPr>
          <p:cNvSpPr txBox="1"/>
          <p:nvPr/>
        </p:nvSpPr>
        <p:spPr>
          <a:xfrm>
            <a:off x="571497" y="5501920"/>
            <a:ext cx="4969332" cy="553998"/>
          </a:xfrm>
          <a:prstGeom prst="rect">
            <a:avLst/>
          </a:prstGeom>
          <a:noFill/>
        </p:spPr>
        <p:txBody>
          <a:bodyPr wrap="square">
            <a:spAutoFit/>
          </a:bodyPr>
          <a:lstStyle/>
          <a:p>
            <a:r>
              <a:rPr lang="en-IN" sz="1600" dirty="0"/>
              <a:t>Post-Implementation Support:</a:t>
            </a:r>
            <a:endParaRPr lang="en-IN" sz="1600" dirty="0">
              <a:solidFill>
                <a:schemeClr val="tx2"/>
              </a:solidFill>
            </a:endParaRPr>
          </a:p>
          <a:p>
            <a:r>
              <a:rPr lang="en-IN" sz="1400" dirty="0">
                <a:solidFill>
                  <a:schemeClr val="tx2"/>
                </a:solidFill>
              </a:rPr>
              <a:t>Include 2 weeks of support after full implementation.</a:t>
            </a:r>
          </a:p>
        </p:txBody>
      </p:sp>
      <p:sp>
        <p:nvSpPr>
          <p:cNvPr id="15" name="TextBox 14">
            <a:extLst>
              <a:ext uri="{FF2B5EF4-FFF2-40B4-BE49-F238E27FC236}">
                <a16:creationId xmlns:a16="http://schemas.microsoft.com/office/drawing/2014/main" id="{3C6C7F05-1F95-F51C-5D99-D51B54FC44DB}"/>
              </a:ext>
            </a:extLst>
          </p:cNvPr>
          <p:cNvSpPr txBox="1"/>
          <p:nvPr/>
        </p:nvSpPr>
        <p:spPr>
          <a:xfrm>
            <a:off x="571500" y="450175"/>
            <a:ext cx="6754584" cy="461665"/>
          </a:xfrm>
          <a:prstGeom prst="rect">
            <a:avLst/>
          </a:prstGeom>
          <a:noFill/>
        </p:spPr>
        <p:txBody>
          <a:bodyPr wrap="square">
            <a:spAutoFit/>
          </a:bodyPr>
          <a:lstStyle/>
          <a:p>
            <a:r>
              <a:rPr lang="en-US" sz="2400" b="1" i="0">
                <a:effectLst/>
              </a:rPr>
              <a:t>Estimated Cost for Full Implementation:-</a:t>
            </a:r>
            <a:endParaRPr lang="en-IN" sz="2400" b="1" dirty="0"/>
          </a:p>
        </p:txBody>
      </p:sp>
      <p:sp>
        <p:nvSpPr>
          <p:cNvPr id="18" name="TextBox 17">
            <a:extLst>
              <a:ext uri="{FF2B5EF4-FFF2-40B4-BE49-F238E27FC236}">
                <a16:creationId xmlns:a16="http://schemas.microsoft.com/office/drawing/2014/main" id="{6D92CBC6-6C04-3CAA-52E0-160085D8B448}"/>
              </a:ext>
            </a:extLst>
          </p:cNvPr>
          <p:cNvSpPr txBox="1"/>
          <p:nvPr/>
        </p:nvSpPr>
        <p:spPr>
          <a:xfrm>
            <a:off x="571497" y="3991246"/>
            <a:ext cx="5943600" cy="553998"/>
          </a:xfrm>
          <a:prstGeom prst="rect">
            <a:avLst/>
          </a:prstGeom>
          <a:noFill/>
        </p:spPr>
        <p:txBody>
          <a:bodyPr wrap="square">
            <a:spAutoFit/>
          </a:bodyPr>
          <a:lstStyle/>
          <a:p>
            <a:r>
              <a:rPr lang="en-IN" sz="1600" dirty="0"/>
              <a:t>Project Timeline:</a:t>
            </a:r>
            <a:endParaRPr lang="en-IN" sz="1600" dirty="0">
              <a:solidFill>
                <a:schemeClr val="tx2"/>
              </a:solidFill>
            </a:endParaRPr>
          </a:p>
          <a:p>
            <a:r>
              <a:rPr lang="en-IN" sz="1400" dirty="0">
                <a:solidFill>
                  <a:schemeClr val="tx2"/>
                </a:solidFill>
              </a:rPr>
              <a:t>4 months, equivalent to 8 sprints (2 weeks per sprint).</a:t>
            </a:r>
          </a:p>
        </p:txBody>
      </p:sp>
      <p:graphicFrame>
        <p:nvGraphicFramePr>
          <p:cNvPr id="20" name="TextBox 2">
            <a:extLst>
              <a:ext uri="{FF2B5EF4-FFF2-40B4-BE49-F238E27FC236}">
                <a16:creationId xmlns:a16="http://schemas.microsoft.com/office/drawing/2014/main" id="{40C60BCC-F7FB-1EA1-78F4-A4F097FD811A}"/>
              </a:ext>
            </a:extLst>
          </p:cNvPr>
          <p:cNvGraphicFramePr/>
          <p:nvPr>
            <p:extLst>
              <p:ext uri="{D42A27DB-BD31-4B8C-83A1-F6EECF244321}">
                <p14:modId xmlns:p14="http://schemas.microsoft.com/office/powerpoint/2010/main" val="710717211"/>
              </p:ext>
            </p:extLst>
          </p:nvPr>
        </p:nvGraphicFramePr>
        <p:xfrm>
          <a:off x="6008914" y="1194911"/>
          <a:ext cx="5812971" cy="4770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15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1C4056-A3CD-1E52-3656-307B92DD12EE}"/>
              </a:ext>
            </a:extLst>
          </p:cNvPr>
          <p:cNvSpPr txBox="1"/>
          <p:nvPr/>
        </p:nvSpPr>
        <p:spPr>
          <a:xfrm>
            <a:off x="402773" y="1435970"/>
            <a:ext cx="5323114" cy="4893647"/>
          </a:xfrm>
          <a:prstGeom prst="rect">
            <a:avLst/>
          </a:prstGeom>
          <a:noFill/>
        </p:spPr>
        <p:txBody>
          <a:bodyPr wrap="square">
            <a:spAutoFit/>
          </a:bodyPr>
          <a:lstStyle/>
          <a:p>
            <a:pPr marL="285750" indent="-285750">
              <a:buFont typeface="Arial" panose="020B0604020202020204" pitchFamily="34" charset="0"/>
              <a:buChar char="•"/>
            </a:pPr>
            <a:r>
              <a:rPr lang="en-IN" b="1" dirty="0">
                <a:solidFill>
                  <a:schemeClr val="tx2"/>
                </a:solidFill>
              </a:rPr>
              <a:t>Scalability</a:t>
            </a:r>
            <a:r>
              <a:rPr lang="en-IN" sz="1600" b="1" dirty="0">
                <a:solidFill>
                  <a:schemeClr val="tx2"/>
                </a:solidFill>
              </a:rPr>
              <a:t>: </a:t>
            </a:r>
            <a:r>
              <a:rPr lang="en-US" sz="1600" dirty="0">
                <a:solidFill>
                  <a:schemeClr val="tx2"/>
                </a:solidFill>
              </a:rPr>
              <a:t> Ensure that the application can scale to accommodate a growing number of users, vehicles, and access points. This may involve load balancing, optimizing database performance, enhancing system architecture, and optimizing algorithms to reduce time complexity. By improving algorithm efficiency, the application can process data faster and handle increased loads seamlessly as it scales.</a:t>
            </a:r>
          </a:p>
          <a:p>
            <a:pPr marL="285750" indent="-285750">
              <a:buFont typeface="Arial" panose="020B0604020202020204" pitchFamily="34" charset="0"/>
              <a:buChar char="•"/>
            </a:pPr>
            <a:endParaRPr lang="en-IN" b="1" dirty="0">
              <a:solidFill>
                <a:schemeClr val="tx2"/>
              </a:solidFill>
            </a:endParaRPr>
          </a:p>
          <a:p>
            <a:pPr marL="285750" indent="-285750">
              <a:buFont typeface="Arial" panose="020B0604020202020204" pitchFamily="34" charset="0"/>
              <a:buChar char="•"/>
            </a:pPr>
            <a:r>
              <a:rPr lang="en-IN" b="1" dirty="0">
                <a:solidFill>
                  <a:schemeClr val="tx2"/>
                </a:solidFill>
              </a:rPr>
              <a:t>Security</a:t>
            </a:r>
            <a:r>
              <a:rPr lang="en-IN" sz="1600" b="1" dirty="0">
                <a:solidFill>
                  <a:schemeClr val="tx2"/>
                </a:solidFill>
              </a:rPr>
              <a:t>: </a:t>
            </a:r>
            <a:r>
              <a:rPr lang="en-IN" sz="1600" dirty="0">
                <a:solidFill>
                  <a:schemeClr val="tx2"/>
                </a:solidFill>
              </a:rPr>
              <a:t>Implement robust security measures, including data encryption, user authentication, and access control, to protect sensitive information and ensure compliance with data privacy regulations.</a:t>
            </a:r>
          </a:p>
          <a:p>
            <a:pPr marL="285750" indent="-285750">
              <a:buFont typeface="Arial" panose="020B0604020202020204" pitchFamily="34" charset="0"/>
              <a:buChar char="•"/>
            </a:pPr>
            <a:endParaRPr lang="en-IN" sz="1600" b="1" dirty="0">
              <a:solidFill>
                <a:schemeClr val="tx2"/>
              </a:solidFill>
            </a:endParaRPr>
          </a:p>
          <a:p>
            <a:pPr marL="285750" indent="-285750">
              <a:buFont typeface="Arial" panose="020B0604020202020204" pitchFamily="34" charset="0"/>
              <a:buChar char="•"/>
            </a:pPr>
            <a:r>
              <a:rPr lang="en-IN" b="1" dirty="0">
                <a:solidFill>
                  <a:schemeClr val="tx2"/>
                </a:solidFill>
              </a:rPr>
              <a:t>Integration:</a:t>
            </a:r>
            <a:r>
              <a:rPr lang="en-IN" sz="1600" b="1" dirty="0">
                <a:solidFill>
                  <a:schemeClr val="tx2"/>
                </a:solidFill>
              </a:rPr>
              <a:t> </a:t>
            </a:r>
            <a:r>
              <a:rPr lang="en-IN" sz="1600" dirty="0">
                <a:solidFill>
                  <a:schemeClr val="tx2"/>
                </a:solidFill>
              </a:rPr>
              <a:t>Integrate the application with existing systems and infrastructure within the organization, such as access control systems, security cameras, and databases, to create a seamless security ecosystem.</a:t>
            </a:r>
          </a:p>
        </p:txBody>
      </p:sp>
      <p:sp>
        <p:nvSpPr>
          <p:cNvPr id="11" name="TextBox 10">
            <a:extLst>
              <a:ext uri="{FF2B5EF4-FFF2-40B4-BE49-F238E27FC236}">
                <a16:creationId xmlns:a16="http://schemas.microsoft.com/office/drawing/2014/main" id="{462A4B50-115E-06BD-F5E0-A353957ED78D}"/>
              </a:ext>
            </a:extLst>
          </p:cNvPr>
          <p:cNvSpPr txBox="1"/>
          <p:nvPr/>
        </p:nvSpPr>
        <p:spPr>
          <a:xfrm>
            <a:off x="402772" y="479363"/>
            <a:ext cx="8730341" cy="461665"/>
          </a:xfrm>
          <a:prstGeom prst="rect">
            <a:avLst/>
          </a:prstGeom>
          <a:noFill/>
        </p:spPr>
        <p:txBody>
          <a:bodyPr wrap="square">
            <a:spAutoFit/>
          </a:bodyPr>
          <a:lstStyle/>
          <a:p>
            <a:r>
              <a:rPr lang="en-IN" sz="2400" b="1" dirty="0"/>
              <a:t>To enhance your prototype into a full-blown application:-</a:t>
            </a:r>
          </a:p>
        </p:txBody>
      </p:sp>
      <p:graphicFrame>
        <p:nvGraphicFramePr>
          <p:cNvPr id="13" name="TextBox 4">
            <a:extLst>
              <a:ext uri="{FF2B5EF4-FFF2-40B4-BE49-F238E27FC236}">
                <a16:creationId xmlns:a16="http://schemas.microsoft.com/office/drawing/2014/main" id="{C834A538-C2FE-A681-6CCA-2CF5FC1A38F1}"/>
              </a:ext>
            </a:extLst>
          </p:cNvPr>
          <p:cNvGraphicFramePr/>
          <p:nvPr>
            <p:extLst>
              <p:ext uri="{D42A27DB-BD31-4B8C-83A1-F6EECF244321}">
                <p14:modId xmlns:p14="http://schemas.microsoft.com/office/powerpoint/2010/main" val="252473357"/>
              </p:ext>
            </p:extLst>
          </p:nvPr>
        </p:nvGraphicFramePr>
        <p:xfrm>
          <a:off x="5932715" y="1273629"/>
          <a:ext cx="5856512" cy="5246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91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A99702-4A4F-1650-48A0-F67DB877DB04}"/>
              </a:ext>
            </a:extLst>
          </p:cNvPr>
          <p:cNvSpPr txBox="1"/>
          <p:nvPr/>
        </p:nvSpPr>
        <p:spPr>
          <a:xfrm>
            <a:off x="544286" y="1682153"/>
            <a:ext cx="10330542" cy="2792496"/>
          </a:xfrm>
          <a:prstGeom prst="rect">
            <a:avLst/>
          </a:prstGeom>
          <a:noFill/>
        </p:spPr>
        <p:txBody>
          <a:bodyPr wrap="square">
            <a:spAutoFit/>
          </a:bodyPr>
          <a:lstStyle/>
          <a:p>
            <a:pPr marL="342900" indent="-342900">
              <a:lnSpc>
                <a:spcPct val="200000"/>
              </a:lnSpc>
              <a:buFont typeface="+mj-lt"/>
              <a:buAutoNum type="arabicPeriod"/>
            </a:pPr>
            <a:r>
              <a:rPr lang="en-IN" dirty="0">
                <a:solidFill>
                  <a:schemeClr val="tx2"/>
                </a:solidFill>
              </a:rPr>
              <a:t>The Vehicle Recognition App is poised to revolutionize access management and security.</a:t>
            </a:r>
          </a:p>
          <a:p>
            <a:pPr marL="342900" indent="-342900">
              <a:lnSpc>
                <a:spcPct val="200000"/>
              </a:lnSpc>
              <a:buFont typeface="+mj-lt"/>
              <a:buAutoNum type="arabicPeriod"/>
            </a:pPr>
            <a:r>
              <a:rPr lang="en-IN" dirty="0">
                <a:solidFill>
                  <a:schemeClr val="tx2"/>
                </a:solidFill>
              </a:rPr>
              <a:t>Real-time processing, object tracking, and license plate recognition enhance efficiency.</a:t>
            </a:r>
          </a:p>
          <a:p>
            <a:pPr marL="342900" indent="-342900">
              <a:lnSpc>
                <a:spcPct val="200000"/>
              </a:lnSpc>
              <a:buFont typeface="+mj-lt"/>
              <a:buAutoNum type="arabicPeriod"/>
            </a:pPr>
            <a:r>
              <a:rPr lang="en-IN" dirty="0">
                <a:solidFill>
                  <a:schemeClr val="tx2"/>
                </a:solidFill>
              </a:rPr>
              <a:t>Integration with MongoDB ensures reliable data storage.</a:t>
            </a:r>
          </a:p>
          <a:p>
            <a:pPr marL="342900" indent="-342900">
              <a:lnSpc>
                <a:spcPct val="200000"/>
              </a:lnSpc>
              <a:buFont typeface="+mj-lt"/>
              <a:buAutoNum type="arabicPeriod"/>
            </a:pPr>
            <a:r>
              <a:rPr lang="en-IN" dirty="0">
                <a:solidFill>
                  <a:schemeClr val="tx2"/>
                </a:solidFill>
              </a:rPr>
              <a:t>Future developments include system integration, advanced analytics, and scalability.</a:t>
            </a:r>
          </a:p>
          <a:p>
            <a:pPr marL="342900" indent="-342900">
              <a:lnSpc>
                <a:spcPct val="200000"/>
              </a:lnSpc>
              <a:buFont typeface="+mj-lt"/>
              <a:buAutoNum type="arabicPeriod"/>
            </a:pPr>
            <a:r>
              <a:rPr lang="en-IN" dirty="0">
                <a:solidFill>
                  <a:schemeClr val="tx2"/>
                </a:solidFill>
              </a:rPr>
              <a:t>We're dedicated to setting new standards in security and access management.</a:t>
            </a:r>
          </a:p>
        </p:txBody>
      </p:sp>
      <p:sp>
        <p:nvSpPr>
          <p:cNvPr id="9" name="TextBox 8">
            <a:extLst>
              <a:ext uri="{FF2B5EF4-FFF2-40B4-BE49-F238E27FC236}">
                <a16:creationId xmlns:a16="http://schemas.microsoft.com/office/drawing/2014/main" id="{AD27D405-0C05-83D0-3292-71C2EAB6BC8A}"/>
              </a:ext>
            </a:extLst>
          </p:cNvPr>
          <p:cNvSpPr txBox="1"/>
          <p:nvPr/>
        </p:nvSpPr>
        <p:spPr>
          <a:xfrm>
            <a:off x="544286" y="762391"/>
            <a:ext cx="6096000" cy="461665"/>
          </a:xfrm>
          <a:prstGeom prst="rect">
            <a:avLst/>
          </a:prstGeom>
          <a:noFill/>
        </p:spPr>
        <p:txBody>
          <a:bodyPr wrap="square">
            <a:spAutoFit/>
          </a:bodyPr>
          <a:lstStyle/>
          <a:p>
            <a:r>
              <a:rPr lang="en-IN" sz="2400" b="1" dirty="0"/>
              <a:t>Conclusion:-</a:t>
            </a:r>
          </a:p>
        </p:txBody>
      </p:sp>
    </p:spTree>
    <p:extLst>
      <p:ext uri="{BB962C8B-B14F-4D97-AF65-F5344CB8AC3E}">
        <p14:creationId xmlns:p14="http://schemas.microsoft.com/office/powerpoint/2010/main" val="3893129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82A2F8-AD84-4BF5-9C8B-BD7789A75F9A}"/>
              </a:ext>
            </a:extLst>
          </p:cNvPr>
          <p:cNvSpPr>
            <a:spLocks noGrp="1"/>
          </p:cNvSpPr>
          <p:nvPr>
            <p:ph type="title"/>
          </p:nvPr>
        </p:nvSpPr>
        <p:spPr>
          <a:xfrm>
            <a:off x="528390" y="2415571"/>
            <a:ext cx="3989181" cy="1569660"/>
          </a:xfrm>
        </p:spPr>
        <p:txBody>
          <a:bodyPr/>
          <a:lstStyle/>
          <a:p>
            <a:r>
              <a:rPr lang="en-US" sz="4800" b="1" dirty="0"/>
              <a:t>Thank you </a:t>
            </a:r>
          </a:p>
        </p:txBody>
      </p:sp>
      <p:sp>
        <p:nvSpPr>
          <p:cNvPr id="3" name="Textplatzhalter 2">
            <a:extLst>
              <a:ext uri="{FF2B5EF4-FFF2-40B4-BE49-F238E27FC236}">
                <a16:creationId xmlns:a16="http://schemas.microsoft.com/office/drawing/2014/main" id="{CC7492A5-CE44-4179-A550-6A8E64B5CE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42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posing for a picture">
            <a:extLst>
              <a:ext uri="{FF2B5EF4-FFF2-40B4-BE49-F238E27FC236}">
                <a16:creationId xmlns:a16="http://schemas.microsoft.com/office/drawing/2014/main" id="{B24E9E1F-4340-FAB6-D541-F437AF12AC9F}"/>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26188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7" name="TextBox 2">
            <a:extLst>
              <a:ext uri="{FF2B5EF4-FFF2-40B4-BE49-F238E27FC236}">
                <a16:creationId xmlns:a16="http://schemas.microsoft.com/office/drawing/2014/main" id="{3F1D4B37-E713-86AF-82A8-BA184C67380A}"/>
              </a:ext>
            </a:extLst>
          </p:cNvPr>
          <p:cNvGraphicFramePr/>
          <p:nvPr>
            <p:extLst>
              <p:ext uri="{D42A27DB-BD31-4B8C-83A1-F6EECF244321}">
                <p14:modId xmlns:p14="http://schemas.microsoft.com/office/powerpoint/2010/main" val="3710163762"/>
              </p:ext>
            </p:extLst>
          </p:nvPr>
        </p:nvGraphicFramePr>
        <p:xfrm>
          <a:off x="859970" y="1241364"/>
          <a:ext cx="9263743" cy="5031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A3B15D6-5A89-4FB6-F774-9CFE7840F46C}"/>
              </a:ext>
            </a:extLst>
          </p:cNvPr>
          <p:cNvSpPr txBox="1"/>
          <p:nvPr/>
        </p:nvSpPr>
        <p:spPr>
          <a:xfrm>
            <a:off x="859970" y="585194"/>
            <a:ext cx="6096000" cy="523220"/>
          </a:xfrm>
          <a:prstGeom prst="rect">
            <a:avLst/>
          </a:prstGeom>
          <a:noFill/>
        </p:spPr>
        <p:txBody>
          <a:bodyPr wrap="square">
            <a:spAutoFit/>
          </a:bodyPr>
          <a:lstStyle/>
          <a:p>
            <a:pPr>
              <a:spcAft>
                <a:spcPts val="600"/>
              </a:spcAft>
            </a:pPr>
            <a:r>
              <a:rPr lang="en-IN" sz="2800" b="1" i="0" dirty="0">
                <a:solidFill>
                  <a:schemeClr val="tx2"/>
                </a:solidFill>
                <a:effectLst/>
              </a:rPr>
              <a:t>Content:-</a:t>
            </a:r>
            <a:endParaRPr lang="en-IN" sz="2800" b="1" dirty="0">
              <a:solidFill>
                <a:schemeClr val="tx2"/>
              </a:solidFill>
            </a:endParaRPr>
          </a:p>
        </p:txBody>
      </p:sp>
    </p:spTree>
    <p:extLst>
      <p:ext uri="{BB962C8B-B14F-4D97-AF65-F5344CB8AC3E}">
        <p14:creationId xmlns:p14="http://schemas.microsoft.com/office/powerpoint/2010/main" val="205141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D876F9C-6A6A-49DC-8CD3-56089F33C382}"/>
              </a:ext>
            </a:extLst>
          </p:cNvPr>
          <p:cNvSpPr>
            <a:spLocks noGrp="1"/>
          </p:cNvSpPr>
          <p:nvPr>
            <p:ph type="body" sz="quarter" idx="31"/>
          </p:nvPr>
        </p:nvSpPr>
        <p:spPr>
          <a:xfrm>
            <a:off x="626399" y="2232912"/>
            <a:ext cx="5469601" cy="1842418"/>
          </a:xfrm>
        </p:spPr>
        <p:txBody>
          <a:bodyPr/>
          <a:lstStyle/>
          <a:p>
            <a:r>
              <a:rPr lang="en-US" sz="1600" b="0" i="0" dirty="0">
                <a:solidFill>
                  <a:srgbClr val="000000"/>
                </a:solidFill>
                <a:effectLst/>
              </a:rPr>
              <a:t>The primary goal of this project is to develop a cutting-edge application prototype capable of efficiently processing a recorded video stream to scan and recognize vehicle number plates. </a:t>
            </a:r>
          </a:p>
          <a:p>
            <a:endParaRPr lang="en-US" sz="1600" b="0" i="0" dirty="0">
              <a:solidFill>
                <a:srgbClr val="000000"/>
              </a:solidFill>
              <a:effectLst/>
            </a:endParaRPr>
          </a:p>
          <a:p>
            <a:r>
              <a:rPr lang="en-US" sz="1600" b="0" i="0" dirty="0">
                <a:solidFill>
                  <a:srgbClr val="000000"/>
                </a:solidFill>
                <a:effectLst/>
              </a:rPr>
              <a:t>It will further store these registration numbers in a secure database.</a:t>
            </a:r>
            <a:endParaRPr lang="en-US" sz="1600" dirty="0"/>
          </a:p>
        </p:txBody>
      </p:sp>
      <p:sp>
        <p:nvSpPr>
          <p:cNvPr id="3" name="Textplatzhalter 2">
            <a:extLst>
              <a:ext uri="{FF2B5EF4-FFF2-40B4-BE49-F238E27FC236}">
                <a16:creationId xmlns:a16="http://schemas.microsoft.com/office/drawing/2014/main" id="{09F2AB5B-CDFF-48F6-9D7E-79A76C79971F}"/>
              </a:ext>
            </a:extLst>
          </p:cNvPr>
          <p:cNvSpPr>
            <a:spLocks noGrp="1"/>
          </p:cNvSpPr>
          <p:nvPr>
            <p:ph type="body" sz="quarter" idx="32"/>
          </p:nvPr>
        </p:nvSpPr>
        <p:spPr>
          <a:xfrm>
            <a:off x="626399" y="1653557"/>
            <a:ext cx="5785202" cy="369332"/>
          </a:xfrm>
        </p:spPr>
        <p:txBody>
          <a:bodyPr/>
          <a:lstStyle/>
          <a:p>
            <a:r>
              <a:rPr lang="en-US" sz="1800" b="1" i="0" dirty="0">
                <a:solidFill>
                  <a:srgbClr val="000000"/>
                </a:solidFill>
                <a:effectLst/>
                <a:latin typeface="+mn-lt"/>
              </a:rPr>
              <a:t>Objective</a:t>
            </a:r>
            <a:r>
              <a:rPr lang="en-US" sz="1400" b="0" i="0" dirty="0">
                <a:solidFill>
                  <a:srgbClr val="000000"/>
                </a:solidFill>
                <a:effectLst/>
              </a:rPr>
              <a:t>:-</a:t>
            </a:r>
            <a:endParaRPr lang="en-US" sz="1400" dirty="0"/>
          </a:p>
        </p:txBody>
      </p:sp>
      <p:sp>
        <p:nvSpPr>
          <p:cNvPr id="4" name="Titel 3">
            <a:extLst>
              <a:ext uri="{FF2B5EF4-FFF2-40B4-BE49-F238E27FC236}">
                <a16:creationId xmlns:a16="http://schemas.microsoft.com/office/drawing/2014/main" id="{2DE30688-8318-44A7-9747-178540EA69AE}"/>
              </a:ext>
            </a:extLst>
          </p:cNvPr>
          <p:cNvSpPr>
            <a:spLocks noGrp="1"/>
          </p:cNvSpPr>
          <p:nvPr>
            <p:ph type="title"/>
          </p:nvPr>
        </p:nvSpPr>
        <p:spPr/>
        <p:txBody>
          <a:bodyPr/>
          <a:lstStyle/>
          <a:p>
            <a:r>
              <a:rPr lang="en-IN" b="1" i="0" dirty="0">
                <a:solidFill>
                  <a:schemeClr val="tx1"/>
                </a:solidFill>
                <a:effectLst/>
                <a:latin typeface="+mn-lt"/>
              </a:rPr>
              <a:t>Introduction:-</a:t>
            </a:r>
            <a:endParaRPr lang="en-US" dirty="0">
              <a:solidFill>
                <a:schemeClr val="tx1"/>
              </a:solidFill>
              <a:latin typeface="+mn-lt"/>
            </a:endParaRPr>
          </a:p>
        </p:txBody>
      </p:sp>
      <p:sp>
        <p:nvSpPr>
          <p:cNvPr id="5" name="Textplatzhalter 4">
            <a:extLst>
              <a:ext uri="{FF2B5EF4-FFF2-40B4-BE49-F238E27FC236}">
                <a16:creationId xmlns:a16="http://schemas.microsoft.com/office/drawing/2014/main" id="{5D490CE5-1E86-4BB4-99BE-A25333FC8BD9}"/>
              </a:ext>
            </a:extLst>
          </p:cNvPr>
          <p:cNvSpPr>
            <a:spLocks noGrp="1"/>
          </p:cNvSpPr>
          <p:nvPr>
            <p:ph type="body" sz="quarter" idx="29"/>
          </p:nvPr>
        </p:nvSpPr>
        <p:spPr>
          <a:xfrm>
            <a:off x="626399" y="969326"/>
            <a:ext cx="6667028" cy="365091"/>
          </a:xfrm>
        </p:spPr>
        <p:txBody>
          <a:bodyPr/>
          <a:lstStyle/>
          <a:p>
            <a:r>
              <a:rPr lang="en-US" b="0" i="0" dirty="0">
                <a:solidFill>
                  <a:srgbClr val="000000"/>
                </a:solidFill>
                <a:effectLst/>
                <a:latin typeface="+mn-lt"/>
              </a:rPr>
              <a:t>Welcome to our presentation on the </a:t>
            </a:r>
            <a:r>
              <a:rPr lang="en-US" b="1" i="0" dirty="0">
                <a:solidFill>
                  <a:srgbClr val="000000"/>
                </a:solidFill>
                <a:effectLst/>
                <a:latin typeface="+mn-lt"/>
              </a:rPr>
              <a:t>Vehicle Recognition App.</a:t>
            </a:r>
            <a:endParaRPr lang="en-US" dirty="0">
              <a:latin typeface="+mn-lt"/>
            </a:endParaRPr>
          </a:p>
        </p:txBody>
      </p:sp>
      <p:sp>
        <p:nvSpPr>
          <p:cNvPr id="6" name="Textplatzhalter 5">
            <a:extLst>
              <a:ext uri="{FF2B5EF4-FFF2-40B4-BE49-F238E27FC236}">
                <a16:creationId xmlns:a16="http://schemas.microsoft.com/office/drawing/2014/main" id="{40604661-C112-4430-8CB0-210E44461C16}"/>
              </a:ext>
            </a:extLst>
          </p:cNvPr>
          <p:cNvSpPr>
            <a:spLocks noGrp="1"/>
          </p:cNvSpPr>
          <p:nvPr>
            <p:ph type="body" sz="quarter" idx="10"/>
          </p:nvPr>
        </p:nvSpPr>
        <p:spPr/>
        <p:txBody>
          <a:bodyPr/>
          <a:lstStyle/>
          <a:p>
            <a:endParaRPr lang="en-US" dirty="0"/>
          </a:p>
        </p:txBody>
      </p:sp>
      <p:pic>
        <p:nvPicPr>
          <p:cNvPr id="10" name="Picture 9" descr="A person riding a bicycle on a road with cars&#10;&#10;Description automatically generated">
            <a:extLst>
              <a:ext uri="{FF2B5EF4-FFF2-40B4-BE49-F238E27FC236}">
                <a16:creationId xmlns:a16="http://schemas.microsoft.com/office/drawing/2014/main" id="{80D7DE6F-FFBD-FBC6-84FE-28C7C3FC20B6}"/>
              </a:ext>
            </a:extLst>
          </p:cNvPr>
          <p:cNvPicPr>
            <a:picLocks noChangeAspect="1"/>
          </p:cNvPicPr>
          <p:nvPr/>
        </p:nvPicPr>
        <p:blipFill>
          <a:blip r:embed="rId2"/>
          <a:stretch>
            <a:fillRect/>
          </a:stretch>
        </p:blipFill>
        <p:spPr>
          <a:xfrm>
            <a:off x="6198472" y="1896313"/>
            <a:ext cx="5666957" cy="3599505"/>
          </a:xfrm>
          <a:prstGeom prst="rect">
            <a:avLst/>
          </a:prstGeom>
        </p:spPr>
      </p:pic>
    </p:spTree>
    <p:extLst>
      <p:ext uri="{BB962C8B-B14F-4D97-AF65-F5344CB8AC3E}">
        <p14:creationId xmlns:p14="http://schemas.microsoft.com/office/powerpoint/2010/main" val="2625257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pPr marL="0" indent="0">
              <a:buNone/>
            </a:pPr>
            <a:r>
              <a:rPr lang="en-US" dirty="0">
                <a:latin typeface="Equip Light" panose="02000503000000020004" pitchFamily="2" charset="0"/>
              </a:rPr>
              <a:t>The application is divided into two key components: the frontend and the backend.</a:t>
            </a:r>
          </a:p>
          <a:p>
            <a:r>
              <a:rPr lang="en-US" b="1" dirty="0">
                <a:latin typeface="Equip Light" panose="02000503000000020004" pitchFamily="2" charset="0"/>
              </a:rPr>
              <a:t>Frontend:- </a:t>
            </a:r>
            <a:r>
              <a:rPr lang="en-US" dirty="0">
                <a:latin typeface="Equip Light" panose="02000503000000020004" pitchFamily="2" charset="0"/>
              </a:rPr>
              <a:t>This component, powered by Angular, serves as the user interface, offering an intuitive and user-friendly experience.</a:t>
            </a:r>
          </a:p>
          <a:p>
            <a:r>
              <a:rPr lang="en-US" b="1" dirty="0">
                <a:latin typeface="Equip Light" panose="02000503000000020004" pitchFamily="2" charset="0"/>
              </a:rPr>
              <a:t>Backend:- </a:t>
            </a:r>
            <a:r>
              <a:rPr lang="en-US" dirty="0">
                <a:latin typeface="Equip Light" panose="02000503000000020004" pitchFamily="2" charset="0"/>
              </a:rPr>
              <a:t>Driven by Python, the backend is the engine that powers the application, handling core functionalities such as video processing and data management.</a:t>
            </a:r>
          </a:p>
          <a:p>
            <a:pPr marL="0" indent="0">
              <a:buNone/>
            </a:pPr>
            <a:endParaRPr lang="en-US" sz="1600" dirty="0"/>
          </a:p>
          <a:p>
            <a:pPr marL="0" indent="0" algn="l">
              <a:buNone/>
            </a:pPr>
            <a:r>
              <a:rPr lang="en-US" b="1" i="0" dirty="0">
                <a:effectLst/>
                <a:latin typeface="+mn-lt"/>
              </a:rPr>
              <a:t>Database Integration</a:t>
            </a:r>
            <a:r>
              <a:rPr lang="en-US" sz="2800" b="1" i="0" dirty="0">
                <a:effectLst/>
                <a:latin typeface="+mn-lt"/>
              </a:rPr>
              <a:t>:-</a:t>
            </a:r>
          </a:p>
          <a:p>
            <a:r>
              <a:rPr lang="en-US" dirty="0">
                <a:latin typeface="Equip Light" panose="02000503000000020004" pitchFamily="2" charset="0"/>
              </a:rPr>
              <a:t>MongoDB is integrated as the database management system for our prototype.</a:t>
            </a:r>
          </a:p>
          <a:p>
            <a:r>
              <a:rPr lang="en-US" dirty="0">
                <a:latin typeface="Equip Light" panose="02000503000000020004" pitchFamily="2" charset="0"/>
              </a:rPr>
              <a:t>It plays a critical role in storing, retrieving, and managing registration data, ensuring that all information is organized and accessible.</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1" y="463759"/>
            <a:ext cx="7200000" cy="488201"/>
          </a:xfrm>
        </p:spPr>
        <p:txBody>
          <a:bodyPr/>
          <a:lstStyle/>
          <a:p>
            <a:r>
              <a:rPr lang="en-IN" b="1" i="0" dirty="0">
                <a:solidFill>
                  <a:schemeClr val="tx1"/>
                </a:solidFill>
                <a:effectLst/>
                <a:latin typeface="+mn-lt"/>
              </a:rPr>
              <a:t>Prototype Overview:-</a:t>
            </a:r>
            <a:endParaRPr lang="en-US" dirty="0">
              <a:solidFill>
                <a:schemeClr val="tx1"/>
              </a:solidFill>
              <a:latin typeface="+mn-lt"/>
            </a:endParaRPr>
          </a:p>
        </p:txBody>
      </p:sp>
      <p:sp>
        <p:nvSpPr>
          <p:cNvPr id="4" name="Textplatzhalter 3">
            <a:extLst>
              <a:ext uri="{FF2B5EF4-FFF2-40B4-BE49-F238E27FC236}">
                <a16:creationId xmlns:a16="http://schemas.microsoft.com/office/drawing/2014/main" id="{82F81471-ADFD-429A-AAD9-FE4FD5FF4E5C}"/>
              </a:ext>
            </a:extLst>
          </p:cNvPr>
          <p:cNvSpPr>
            <a:spLocks noGrp="1"/>
          </p:cNvSpPr>
          <p:nvPr>
            <p:ph type="body" sz="quarter" idx="29"/>
          </p:nvPr>
        </p:nvSpPr>
        <p:spPr>
          <a:xfrm>
            <a:off x="626401" y="930188"/>
            <a:ext cx="7200000" cy="365091"/>
          </a:xfrm>
        </p:spPr>
        <p:txBody>
          <a:bodyPr/>
          <a:lstStyle/>
          <a:p>
            <a:pPr algn="l"/>
            <a:r>
              <a:rPr lang="en-US" b="1" i="0" dirty="0">
                <a:effectLst/>
                <a:latin typeface="+mn-lt"/>
              </a:rPr>
              <a:t>Frontend and Backend</a:t>
            </a:r>
          </a:p>
        </p:txBody>
      </p:sp>
      <p:sp>
        <p:nvSpPr>
          <p:cNvPr id="5" name="Textplatzhalter 4">
            <a:extLst>
              <a:ext uri="{FF2B5EF4-FFF2-40B4-BE49-F238E27FC236}">
                <a16:creationId xmlns:a16="http://schemas.microsoft.com/office/drawing/2014/main" id="{55A0D284-3184-4F33-828C-7BFCBDD1EA2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8301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lose-up of a brochure">
            <a:extLst>
              <a:ext uri="{FF2B5EF4-FFF2-40B4-BE49-F238E27FC236}">
                <a16:creationId xmlns:a16="http://schemas.microsoft.com/office/drawing/2014/main" id="{15008DAA-AC13-BB0B-FA25-C6859AFDEAF3}"/>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112013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F3C4A-1427-3537-86E4-859CCCA7B986}"/>
              </a:ext>
            </a:extLst>
          </p:cNvPr>
          <p:cNvSpPr txBox="1"/>
          <p:nvPr/>
        </p:nvSpPr>
        <p:spPr>
          <a:xfrm>
            <a:off x="643466" y="591316"/>
            <a:ext cx="7717507" cy="461665"/>
          </a:xfrm>
          <a:prstGeom prst="rect">
            <a:avLst/>
          </a:prstGeom>
          <a:noFill/>
        </p:spPr>
        <p:txBody>
          <a:bodyPr wrap="square">
            <a:spAutoFit/>
          </a:bodyPr>
          <a:lstStyle/>
          <a:p>
            <a:pPr defTabSz="1147481">
              <a:spcAft>
                <a:spcPts val="846"/>
              </a:spcAft>
            </a:pPr>
            <a:r>
              <a:rPr lang="en-IN" sz="2400" b="1" kern="1200" dirty="0">
                <a:solidFill>
                  <a:schemeClr val="tx1"/>
                </a:solidFill>
                <a:latin typeface="+mn-lt"/>
                <a:ea typeface="+mn-ea"/>
                <a:cs typeface="+mn-cs"/>
              </a:rPr>
              <a:t>Video Stream Parsing:-</a:t>
            </a:r>
            <a:endParaRPr lang="en-IN" sz="2400" dirty="0"/>
          </a:p>
        </p:txBody>
      </p:sp>
      <p:sp>
        <p:nvSpPr>
          <p:cNvPr id="5" name="TextBox 4">
            <a:extLst>
              <a:ext uri="{FF2B5EF4-FFF2-40B4-BE49-F238E27FC236}">
                <a16:creationId xmlns:a16="http://schemas.microsoft.com/office/drawing/2014/main" id="{DA7D527A-2407-3A54-3AA6-74534010C679}"/>
              </a:ext>
            </a:extLst>
          </p:cNvPr>
          <p:cNvSpPr txBox="1"/>
          <p:nvPr/>
        </p:nvSpPr>
        <p:spPr>
          <a:xfrm>
            <a:off x="643467" y="1098598"/>
            <a:ext cx="7717507" cy="369332"/>
          </a:xfrm>
          <a:prstGeom prst="rect">
            <a:avLst/>
          </a:prstGeom>
          <a:noFill/>
        </p:spPr>
        <p:txBody>
          <a:bodyPr wrap="square">
            <a:spAutoFit/>
          </a:bodyPr>
          <a:lstStyle/>
          <a:p>
            <a:pPr defTabSz="1147481">
              <a:spcAft>
                <a:spcPts val="846"/>
              </a:spcAft>
            </a:pPr>
            <a:r>
              <a:rPr lang="en-IN" kern="1200" dirty="0">
                <a:solidFill>
                  <a:schemeClr val="tx2"/>
                </a:solidFill>
                <a:latin typeface="+mn-lt"/>
                <a:ea typeface="+mn-ea"/>
                <a:cs typeface="+mn-cs"/>
              </a:rPr>
              <a:t>Functioning of our Prototype</a:t>
            </a:r>
            <a:endParaRPr lang="en-IN" dirty="0">
              <a:solidFill>
                <a:schemeClr val="tx2"/>
              </a:solidFill>
              <a:latin typeface="+mn-lt"/>
            </a:endParaRPr>
          </a:p>
        </p:txBody>
      </p:sp>
      <p:pic>
        <p:nvPicPr>
          <p:cNvPr id="12" name="Picture 11" descr="A diagram of a product&#10;&#10;Description automatically generated with medium confidence">
            <a:extLst>
              <a:ext uri="{FF2B5EF4-FFF2-40B4-BE49-F238E27FC236}">
                <a16:creationId xmlns:a16="http://schemas.microsoft.com/office/drawing/2014/main" id="{58EDE274-3035-EB2E-5FF0-18E679B58E4B}"/>
              </a:ext>
            </a:extLst>
          </p:cNvPr>
          <p:cNvPicPr>
            <a:picLocks noChangeAspect="1"/>
          </p:cNvPicPr>
          <p:nvPr/>
        </p:nvPicPr>
        <p:blipFill>
          <a:blip r:embed="rId2"/>
          <a:stretch>
            <a:fillRect/>
          </a:stretch>
        </p:blipFill>
        <p:spPr>
          <a:xfrm>
            <a:off x="0" y="1591160"/>
            <a:ext cx="12192000" cy="5266839"/>
          </a:xfrm>
          <a:prstGeom prst="rect">
            <a:avLst/>
          </a:prstGeom>
          <a:effectLst>
            <a:outerShdw dist="50800" dir="5400000" algn="ctr" rotWithShape="0">
              <a:srgbClr val="000000">
                <a:alpha val="72000"/>
              </a:srgbClr>
            </a:outerShdw>
          </a:effectLst>
        </p:spPr>
      </p:pic>
    </p:spTree>
    <p:extLst>
      <p:ext uri="{BB962C8B-B14F-4D97-AF65-F5344CB8AC3E}">
        <p14:creationId xmlns:p14="http://schemas.microsoft.com/office/powerpoint/2010/main" val="370896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33058C-9780-E655-24C6-2851BB27C47A}"/>
              </a:ext>
            </a:extLst>
          </p:cNvPr>
          <p:cNvSpPr txBox="1"/>
          <p:nvPr/>
        </p:nvSpPr>
        <p:spPr>
          <a:xfrm>
            <a:off x="293914" y="3902552"/>
            <a:ext cx="6096000" cy="1415772"/>
          </a:xfrm>
          <a:prstGeom prst="rect">
            <a:avLst/>
          </a:prstGeom>
          <a:noFill/>
        </p:spPr>
        <p:txBody>
          <a:bodyPr wrap="square">
            <a:spAutoFit/>
          </a:bodyPr>
          <a:lstStyle/>
          <a:p>
            <a:pPr marL="342900" indent="-342900">
              <a:buFont typeface="Arial" panose="020B0604020202020204" pitchFamily="34" charset="0"/>
              <a:buChar char="•"/>
            </a:pPr>
            <a:r>
              <a:rPr lang="en-IN" sz="2000" b="1" u="sng" dirty="0"/>
              <a:t>Database</a:t>
            </a:r>
          </a:p>
          <a:p>
            <a:r>
              <a:rPr lang="en-IN" b="1" dirty="0">
                <a:solidFill>
                  <a:schemeClr val="tx2"/>
                </a:solidFill>
              </a:rPr>
              <a:t>MongoDB: </a:t>
            </a:r>
            <a:r>
              <a:rPr lang="en-IN" sz="1600" dirty="0">
                <a:solidFill>
                  <a:schemeClr val="tx2"/>
                </a:solidFill>
              </a:rPr>
              <a:t>Our choice for the database management system is MongoDB, a NoSQL database. It offers flexibility and scalability, ensuring the secure storage of recognized registration numbers and timestamps.</a:t>
            </a:r>
          </a:p>
        </p:txBody>
      </p:sp>
      <p:sp>
        <p:nvSpPr>
          <p:cNvPr id="7" name="TextBox 6">
            <a:extLst>
              <a:ext uri="{FF2B5EF4-FFF2-40B4-BE49-F238E27FC236}">
                <a16:creationId xmlns:a16="http://schemas.microsoft.com/office/drawing/2014/main" id="{7544564A-BFF8-F50D-9DF3-881D189DBF2C}"/>
              </a:ext>
            </a:extLst>
          </p:cNvPr>
          <p:cNvSpPr txBox="1"/>
          <p:nvPr/>
        </p:nvSpPr>
        <p:spPr>
          <a:xfrm>
            <a:off x="293914" y="624733"/>
            <a:ext cx="6096000" cy="461665"/>
          </a:xfrm>
          <a:prstGeom prst="rect">
            <a:avLst/>
          </a:prstGeom>
          <a:noFill/>
        </p:spPr>
        <p:txBody>
          <a:bodyPr wrap="square">
            <a:spAutoFit/>
          </a:bodyPr>
          <a:lstStyle/>
          <a:p>
            <a:r>
              <a:rPr lang="en-IN" sz="2400" b="1" dirty="0"/>
              <a:t>Technology Stack:-</a:t>
            </a:r>
          </a:p>
        </p:txBody>
      </p:sp>
      <p:sp>
        <p:nvSpPr>
          <p:cNvPr id="9" name="TextBox 8">
            <a:extLst>
              <a:ext uri="{FF2B5EF4-FFF2-40B4-BE49-F238E27FC236}">
                <a16:creationId xmlns:a16="http://schemas.microsoft.com/office/drawing/2014/main" id="{D4932C45-AEE3-0BBC-0AC7-2E5298AF2BBA}"/>
              </a:ext>
            </a:extLst>
          </p:cNvPr>
          <p:cNvSpPr txBox="1"/>
          <p:nvPr/>
        </p:nvSpPr>
        <p:spPr>
          <a:xfrm>
            <a:off x="293914" y="1471118"/>
            <a:ext cx="6096000" cy="1169551"/>
          </a:xfrm>
          <a:prstGeom prst="rect">
            <a:avLst/>
          </a:prstGeom>
          <a:noFill/>
        </p:spPr>
        <p:txBody>
          <a:bodyPr wrap="square">
            <a:spAutoFit/>
          </a:bodyPr>
          <a:lstStyle/>
          <a:p>
            <a:pPr marL="342900" indent="-342900">
              <a:buFont typeface="Arial" panose="020B0604020202020204" pitchFamily="34" charset="0"/>
              <a:buChar char="•"/>
            </a:pPr>
            <a:r>
              <a:rPr lang="en-IN" sz="2000" b="1" u="sng" dirty="0"/>
              <a:t>Frontend</a:t>
            </a:r>
          </a:p>
          <a:p>
            <a:r>
              <a:rPr lang="en-IN" b="1" dirty="0">
                <a:solidFill>
                  <a:schemeClr val="tx2"/>
                </a:solidFill>
              </a:rPr>
              <a:t>Angular: </a:t>
            </a:r>
            <a:r>
              <a:rPr lang="en-IN" sz="1600" dirty="0">
                <a:solidFill>
                  <a:schemeClr val="tx2"/>
                </a:solidFill>
              </a:rPr>
              <a:t>The frontend of our application is developed using the Angular framework. It provides a user-friendly interface for interacting with the app.</a:t>
            </a:r>
          </a:p>
        </p:txBody>
      </p:sp>
      <p:sp>
        <p:nvSpPr>
          <p:cNvPr id="11" name="TextBox 10">
            <a:extLst>
              <a:ext uri="{FF2B5EF4-FFF2-40B4-BE49-F238E27FC236}">
                <a16:creationId xmlns:a16="http://schemas.microsoft.com/office/drawing/2014/main" id="{67023DA3-CECF-41D2-B0BF-AEF3980F78CE}"/>
              </a:ext>
            </a:extLst>
          </p:cNvPr>
          <p:cNvSpPr txBox="1"/>
          <p:nvPr/>
        </p:nvSpPr>
        <p:spPr>
          <a:xfrm>
            <a:off x="293914" y="2671446"/>
            <a:ext cx="6096000" cy="1231106"/>
          </a:xfrm>
          <a:prstGeom prst="rect">
            <a:avLst/>
          </a:prstGeom>
          <a:noFill/>
        </p:spPr>
        <p:txBody>
          <a:bodyPr wrap="square">
            <a:spAutoFit/>
          </a:bodyPr>
          <a:lstStyle/>
          <a:p>
            <a:pPr marL="342900" indent="-342900">
              <a:buFont typeface="Arial" panose="020B0604020202020204" pitchFamily="34" charset="0"/>
              <a:buChar char="•"/>
            </a:pPr>
            <a:r>
              <a:rPr lang="en-IN" sz="2000" b="1" u="sng" dirty="0"/>
              <a:t>Backend</a:t>
            </a:r>
          </a:p>
          <a:p>
            <a:r>
              <a:rPr lang="en-IN" b="1" dirty="0">
                <a:solidFill>
                  <a:schemeClr val="tx2"/>
                </a:solidFill>
              </a:rPr>
              <a:t>Python: </a:t>
            </a:r>
            <a:r>
              <a:rPr lang="en-IN" dirty="0">
                <a:solidFill>
                  <a:schemeClr val="tx2"/>
                </a:solidFill>
              </a:rPr>
              <a:t>The backend, written in Python, is responsible for processing video streams, </a:t>
            </a:r>
            <a:r>
              <a:rPr lang="en-IN" sz="1600" dirty="0">
                <a:solidFill>
                  <a:schemeClr val="tx2"/>
                </a:solidFill>
              </a:rPr>
              <a:t>recognizing</a:t>
            </a:r>
            <a:r>
              <a:rPr lang="en-IN" dirty="0">
                <a:solidFill>
                  <a:schemeClr val="tx2"/>
                </a:solidFill>
              </a:rPr>
              <a:t> license plates, and managing data.</a:t>
            </a:r>
          </a:p>
        </p:txBody>
      </p:sp>
      <p:graphicFrame>
        <p:nvGraphicFramePr>
          <p:cNvPr id="15" name="TextBox 12">
            <a:extLst>
              <a:ext uri="{FF2B5EF4-FFF2-40B4-BE49-F238E27FC236}">
                <a16:creationId xmlns:a16="http://schemas.microsoft.com/office/drawing/2014/main" id="{FBD3A64D-3757-15F5-ACFF-E21443DDBA93}"/>
              </a:ext>
            </a:extLst>
          </p:cNvPr>
          <p:cNvGraphicFramePr/>
          <p:nvPr>
            <p:extLst>
              <p:ext uri="{D42A27DB-BD31-4B8C-83A1-F6EECF244321}">
                <p14:modId xmlns:p14="http://schemas.microsoft.com/office/powerpoint/2010/main" val="2756436929"/>
              </p:ext>
            </p:extLst>
          </p:nvPr>
        </p:nvGraphicFramePr>
        <p:xfrm>
          <a:off x="6389914" y="624733"/>
          <a:ext cx="5236028" cy="5863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25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software">
            <a:extLst>
              <a:ext uri="{FF2B5EF4-FFF2-40B4-BE49-F238E27FC236}">
                <a16:creationId xmlns:a16="http://schemas.microsoft.com/office/drawing/2014/main" id="{ABC1ADEA-A102-181B-3CD1-BA13EEE02423}"/>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2214855403"/>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  Repaired" id="{92C71FC0-2D77-4E9B-9E43-C32FA8C26279}" vid="{B9B063CD-2D4A-4F92-8FB2-C9DEDBAA04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6" ma:contentTypeDescription="Create a new document." ma:contentTypeScope="" ma:versionID="37a78a1c77a81811cd8b00e80a9c0a49">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cbf5ca2a77a21855bc5ec2c2462f4d2b"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9afcab6-fd9b-4eae-ac3a-b93be0028c42}" ma:internalName="TaxCatchAll" ma:showField="CatchAllData" ma:web="6a53514f-501b-4d4b-8bdf-8f34824c77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b0d71a-0899-4f4d-9a23-4512a2c2aef2">
      <Terms xmlns="http://schemas.microsoft.com/office/infopath/2007/PartnerControls"/>
    </lcf76f155ced4ddcb4097134ff3c332f>
    <TaxCatchAll xmlns="6a53514f-501b-4d4b-8bdf-8f34824c77e0" xsi:nil="true"/>
    <SharedWithUsers xmlns="6a53514f-501b-4d4b-8bdf-8f34824c77e0">
      <UserInfo>
        <DisplayName>Henrik Sandnes</DisplayName>
        <AccountId>29074</AccountId>
        <AccountType/>
      </UserInfo>
    </SharedWithUser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4167F2A1-1119-469C-973A-870F263007C2}">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7d0e16d6-4c8d-46b3-bb2a-332c3d009428"/>
    <ds:schemaRef ds:uri="8db0d71a-0899-4f4d-9a23-4512a2c2aef2"/>
    <ds:schemaRef ds:uri="fa73f894-91eb-46b5-a153-d7f60cc171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DOWNLOAD FIRST_Nagarro ppt template_embedded fonts_2022</Template>
  <TotalTime>1528</TotalTime>
  <Words>934</Words>
  <Application>Microsoft Office PowerPoint</Application>
  <PresentationFormat>Widescreen</PresentationFormat>
  <Paragraphs>83</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Equip</vt:lpstr>
      <vt:lpstr>Arial</vt:lpstr>
      <vt:lpstr>Equip Extended Thin</vt:lpstr>
      <vt:lpstr>Equip Extended Medium</vt:lpstr>
      <vt:lpstr>Calibri</vt:lpstr>
      <vt:lpstr>Equip Extended</vt:lpstr>
      <vt:lpstr>Equip Light</vt:lpstr>
      <vt:lpstr>Equip Medium</vt:lpstr>
      <vt:lpstr>Equip Extended Light</vt:lpstr>
      <vt:lpstr>Office</vt:lpstr>
      <vt:lpstr>Vehicle Recognition App  Team Terminator</vt:lpstr>
      <vt:lpstr>PowerPoint Presentation</vt:lpstr>
      <vt:lpstr>PowerPoint Presentation</vt:lpstr>
      <vt:lpstr>Introduction:-</vt:lpstr>
      <vt:lpstr>Prototype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SuperCharged Ginger   &lt;Team Name&gt;</dc:title>
  <dc:creator>Bhavya Dhingra</dc:creator>
  <cp:lastModifiedBy>Gautam</cp:lastModifiedBy>
  <cp:revision>5</cp:revision>
  <dcterms:created xsi:type="dcterms:W3CDTF">2023-09-12T10:54:24Z</dcterms:created>
  <dcterms:modified xsi:type="dcterms:W3CDTF">2023-10-24T13:34:27Z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